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metadata/core-properties" Target="docProps/core0.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 id="2147483700" r:id="rId4"/>
    <p:sldMasterId id="2147483713" r:id="rId5"/>
  </p:sldMasterIdLst>
  <p:notesMasterIdLst>
    <p:notesMasterId r:id="rId20"/>
  </p:notesMasterIdLst>
  <p:sldIdLst>
    <p:sldId id="256" r:id="rId6"/>
    <p:sldId id="258" r:id="rId7"/>
    <p:sldId id="288" r:id="rId8"/>
    <p:sldId id="297" r:id="rId9"/>
    <p:sldId id="287" r:id="rId10"/>
    <p:sldId id="290" r:id="rId11"/>
    <p:sldId id="292" r:id="rId12"/>
    <p:sldId id="267" r:id="rId13"/>
    <p:sldId id="293" r:id="rId14"/>
    <p:sldId id="298" r:id="rId15"/>
    <p:sldId id="295" r:id="rId16"/>
    <p:sldId id="294" r:id="rId17"/>
    <p:sldId id="296" r:id="rId18"/>
    <p:sldId id="283" r:id="rId19"/>
  </p:sldIdLst>
  <p:sldSz cx="10080625" cy="567055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ie Le Minez" initials="SL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93446" autoAdjust="0"/>
  </p:normalViewPr>
  <p:slideViewPr>
    <p:cSldViewPr snapToGrid="0">
      <p:cViewPr varScale="1">
        <p:scale>
          <a:sx n="68" d="100"/>
          <a:sy n="68" d="100"/>
        </p:scale>
        <p:origin x="6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325" cy="498174"/>
          </a:xfrm>
          <a:prstGeom prst="rect">
            <a:avLst/>
          </a:prstGeom>
        </p:spPr>
        <p:txBody>
          <a:bodyPr vert="horz" lIns="83786" tIns="41893" rIns="83786" bIns="41893" rtlCol="0"/>
          <a:lstStyle>
            <a:lvl1pPr algn="l">
              <a:defRPr sz="1100"/>
            </a:lvl1pPr>
          </a:lstStyle>
          <a:p>
            <a:endParaRPr lang="fr-FR"/>
          </a:p>
        </p:txBody>
      </p:sp>
      <p:sp>
        <p:nvSpPr>
          <p:cNvPr id="3" name="Espace réservé de la date 2"/>
          <p:cNvSpPr>
            <a:spLocks noGrp="1"/>
          </p:cNvSpPr>
          <p:nvPr>
            <p:ph type="dt" idx="1"/>
          </p:nvPr>
        </p:nvSpPr>
        <p:spPr>
          <a:xfrm>
            <a:off x="3849923" y="1"/>
            <a:ext cx="2946325" cy="498174"/>
          </a:xfrm>
          <a:prstGeom prst="rect">
            <a:avLst/>
          </a:prstGeom>
        </p:spPr>
        <p:txBody>
          <a:bodyPr vert="horz" lIns="83786" tIns="41893" rIns="83786" bIns="41893" rtlCol="0"/>
          <a:lstStyle>
            <a:lvl1pPr algn="r">
              <a:defRPr sz="1100"/>
            </a:lvl1pPr>
          </a:lstStyle>
          <a:p>
            <a:fld id="{E393E85F-A0A3-420E-A4E7-CA737D387970}" type="datetimeFigureOut">
              <a:rPr lang="fr-FR" smtClean="0"/>
              <a:t>14/12/2021</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83786" tIns="41893" rIns="83786" bIns="41893" rtlCol="0" anchor="ctr"/>
          <a:lstStyle/>
          <a:p>
            <a:endParaRPr lang="fr-FR"/>
          </a:p>
        </p:txBody>
      </p:sp>
      <p:sp>
        <p:nvSpPr>
          <p:cNvPr id="5" name="Espace réservé des notes 4"/>
          <p:cNvSpPr>
            <a:spLocks noGrp="1"/>
          </p:cNvSpPr>
          <p:nvPr>
            <p:ph type="body" sz="quarter" idx="3"/>
          </p:nvPr>
        </p:nvSpPr>
        <p:spPr>
          <a:xfrm>
            <a:off x="679482" y="4776872"/>
            <a:ext cx="5438711" cy="3908752"/>
          </a:xfrm>
          <a:prstGeom prst="rect">
            <a:avLst/>
          </a:prstGeom>
        </p:spPr>
        <p:txBody>
          <a:bodyPr vert="horz" lIns="83786" tIns="41893" rIns="83786" bIns="41893"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464"/>
            <a:ext cx="2946325" cy="498174"/>
          </a:xfrm>
          <a:prstGeom prst="rect">
            <a:avLst/>
          </a:prstGeom>
        </p:spPr>
        <p:txBody>
          <a:bodyPr vert="horz" lIns="83786" tIns="41893" rIns="83786" bIns="41893" rtlCol="0" anchor="b"/>
          <a:lstStyle>
            <a:lvl1pPr algn="l">
              <a:defRPr sz="1100"/>
            </a:lvl1pPr>
          </a:lstStyle>
          <a:p>
            <a:endParaRPr lang="fr-FR"/>
          </a:p>
        </p:txBody>
      </p:sp>
      <p:sp>
        <p:nvSpPr>
          <p:cNvPr id="7" name="Espace réservé du numéro de diapositive 6"/>
          <p:cNvSpPr>
            <a:spLocks noGrp="1"/>
          </p:cNvSpPr>
          <p:nvPr>
            <p:ph type="sldNum" sz="quarter" idx="5"/>
          </p:nvPr>
        </p:nvSpPr>
        <p:spPr>
          <a:xfrm>
            <a:off x="3849923" y="9428464"/>
            <a:ext cx="2946325" cy="498174"/>
          </a:xfrm>
          <a:prstGeom prst="rect">
            <a:avLst/>
          </a:prstGeom>
        </p:spPr>
        <p:txBody>
          <a:bodyPr vert="horz" lIns="83786" tIns="41893" rIns="83786" bIns="41893" rtlCol="0" anchor="b"/>
          <a:lstStyle>
            <a:lvl1pPr algn="r">
              <a:defRPr sz="1100"/>
            </a:lvl1pPr>
          </a:lstStyle>
          <a:p>
            <a:fld id="{83DEC0B4-AF7C-4B04-BE49-FCEAF98DF5DB}" type="slidenum">
              <a:rPr lang="fr-FR" smtClean="0"/>
              <a:t>‹N°›</a:t>
            </a:fld>
            <a:endParaRPr lang="fr-FR"/>
          </a:p>
        </p:txBody>
      </p:sp>
    </p:spTree>
    <p:extLst>
      <p:ext uri="{BB962C8B-B14F-4D97-AF65-F5344CB8AC3E}">
        <p14:creationId xmlns:p14="http://schemas.microsoft.com/office/powerpoint/2010/main" val="424927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27" name="PlaceHolder 2"/>
          <p:cNvSpPr>
            <a:spLocks noGrp="1"/>
          </p:cNvSpPr>
          <p:nvPr>
            <p:ph type="body"/>
          </p:nvPr>
        </p:nvSpPr>
        <p:spPr>
          <a:xfrm>
            <a:off x="504000" y="1326600"/>
            <a:ext cx="907164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8" name="PlaceHolder 3"/>
          <p:cNvSpPr>
            <a:spLocks noGrp="1"/>
          </p:cNvSpPr>
          <p:nvPr>
            <p:ph type="body"/>
          </p:nvPr>
        </p:nvSpPr>
        <p:spPr>
          <a:xfrm>
            <a:off x="504000" y="3375360"/>
            <a:ext cx="907164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30" name="PlaceHolder 2"/>
          <p:cNvSpPr>
            <a:spLocks noGrp="1"/>
          </p:cNvSpPr>
          <p:nvPr>
            <p:ph type="body"/>
          </p:nvPr>
        </p:nvSpPr>
        <p:spPr>
          <a:xfrm>
            <a:off x="50400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31" name="PlaceHolder 3"/>
          <p:cNvSpPr>
            <a:spLocks noGrp="1"/>
          </p:cNvSpPr>
          <p:nvPr>
            <p:ph type="body"/>
          </p:nvPr>
        </p:nvSpPr>
        <p:spPr>
          <a:xfrm>
            <a:off x="515268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32" name="PlaceHolder 4"/>
          <p:cNvSpPr>
            <a:spLocks noGrp="1"/>
          </p:cNvSpPr>
          <p:nvPr>
            <p:ph type="body"/>
          </p:nvPr>
        </p:nvSpPr>
        <p:spPr>
          <a:xfrm>
            <a:off x="50400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33" name="PlaceHolder 5"/>
          <p:cNvSpPr>
            <a:spLocks noGrp="1"/>
          </p:cNvSpPr>
          <p:nvPr>
            <p:ph type="body"/>
          </p:nvPr>
        </p:nvSpPr>
        <p:spPr>
          <a:xfrm>
            <a:off x="515268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35" name="PlaceHolder 2"/>
          <p:cNvSpPr>
            <a:spLocks noGrp="1"/>
          </p:cNvSpPr>
          <p:nvPr>
            <p:ph type="body"/>
          </p:nvPr>
        </p:nvSpPr>
        <p:spPr>
          <a:xfrm>
            <a:off x="504000" y="132660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36" name="PlaceHolder 3"/>
          <p:cNvSpPr>
            <a:spLocks noGrp="1"/>
          </p:cNvSpPr>
          <p:nvPr>
            <p:ph type="body"/>
          </p:nvPr>
        </p:nvSpPr>
        <p:spPr>
          <a:xfrm>
            <a:off x="3571200" y="132660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37" name="PlaceHolder 4"/>
          <p:cNvSpPr>
            <a:spLocks noGrp="1"/>
          </p:cNvSpPr>
          <p:nvPr>
            <p:ph type="body"/>
          </p:nvPr>
        </p:nvSpPr>
        <p:spPr>
          <a:xfrm>
            <a:off x="6638040" y="132660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38" name="PlaceHolder 5"/>
          <p:cNvSpPr>
            <a:spLocks noGrp="1"/>
          </p:cNvSpPr>
          <p:nvPr>
            <p:ph type="body"/>
          </p:nvPr>
        </p:nvSpPr>
        <p:spPr>
          <a:xfrm>
            <a:off x="504000" y="337536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39" name="PlaceHolder 6"/>
          <p:cNvSpPr>
            <a:spLocks noGrp="1"/>
          </p:cNvSpPr>
          <p:nvPr>
            <p:ph type="body"/>
          </p:nvPr>
        </p:nvSpPr>
        <p:spPr>
          <a:xfrm>
            <a:off x="3571200" y="337536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40" name="PlaceHolder 7"/>
          <p:cNvSpPr>
            <a:spLocks noGrp="1"/>
          </p:cNvSpPr>
          <p:nvPr>
            <p:ph type="body"/>
          </p:nvPr>
        </p:nvSpPr>
        <p:spPr>
          <a:xfrm>
            <a:off x="6638040" y="337536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53" name="PlaceHolder 2"/>
          <p:cNvSpPr>
            <a:spLocks noGrp="1"/>
          </p:cNvSpPr>
          <p:nvPr>
            <p:ph type="subTitle"/>
          </p:nvPr>
        </p:nvSpPr>
        <p:spPr>
          <a:xfrm>
            <a:off x="504000" y="1326600"/>
            <a:ext cx="9071640" cy="3921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55" name="PlaceHolder 2"/>
          <p:cNvSpPr>
            <a:spLocks noGrp="1"/>
          </p:cNvSpPr>
          <p:nvPr>
            <p:ph type="body"/>
          </p:nvPr>
        </p:nvSpPr>
        <p:spPr>
          <a:xfrm>
            <a:off x="504000" y="1326600"/>
            <a:ext cx="907164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57" name="PlaceHolder 2"/>
          <p:cNvSpPr>
            <a:spLocks noGrp="1"/>
          </p:cNvSpPr>
          <p:nvPr>
            <p:ph type="body"/>
          </p:nvPr>
        </p:nvSpPr>
        <p:spPr>
          <a:xfrm>
            <a:off x="50400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58" name="PlaceHolder 3"/>
          <p:cNvSpPr>
            <a:spLocks noGrp="1"/>
          </p:cNvSpPr>
          <p:nvPr>
            <p:ph type="body"/>
          </p:nvPr>
        </p:nvSpPr>
        <p:spPr>
          <a:xfrm>
            <a:off x="515268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1620000" y="0"/>
            <a:ext cx="8280000" cy="300492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62" name="PlaceHolder 2"/>
          <p:cNvSpPr>
            <a:spLocks noGrp="1"/>
          </p:cNvSpPr>
          <p:nvPr>
            <p:ph type="body"/>
          </p:nvPr>
        </p:nvSpPr>
        <p:spPr>
          <a:xfrm>
            <a:off x="50400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63" name="PlaceHolder 3"/>
          <p:cNvSpPr>
            <a:spLocks noGrp="1"/>
          </p:cNvSpPr>
          <p:nvPr>
            <p:ph type="body"/>
          </p:nvPr>
        </p:nvSpPr>
        <p:spPr>
          <a:xfrm>
            <a:off x="515268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64" name="PlaceHolder 4"/>
          <p:cNvSpPr>
            <a:spLocks noGrp="1"/>
          </p:cNvSpPr>
          <p:nvPr>
            <p:ph type="body"/>
          </p:nvPr>
        </p:nvSpPr>
        <p:spPr>
          <a:xfrm>
            <a:off x="50400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6" name="PlaceHolder 2"/>
          <p:cNvSpPr>
            <a:spLocks noGrp="1"/>
          </p:cNvSpPr>
          <p:nvPr>
            <p:ph type="subTitle"/>
          </p:nvPr>
        </p:nvSpPr>
        <p:spPr>
          <a:xfrm>
            <a:off x="504000" y="1326600"/>
            <a:ext cx="9071640" cy="3921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66" name="PlaceHolder 2"/>
          <p:cNvSpPr>
            <a:spLocks noGrp="1"/>
          </p:cNvSpPr>
          <p:nvPr>
            <p:ph type="body"/>
          </p:nvPr>
        </p:nvSpPr>
        <p:spPr>
          <a:xfrm>
            <a:off x="50400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67" name="PlaceHolder 3"/>
          <p:cNvSpPr>
            <a:spLocks noGrp="1"/>
          </p:cNvSpPr>
          <p:nvPr>
            <p:ph type="body"/>
          </p:nvPr>
        </p:nvSpPr>
        <p:spPr>
          <a:xfrm>
            <a:off x="515268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68" name="PlaceHolder 4"/>
          <p:cNvSpPr>
            <a:spLocks noGrp="1"/>
          </p:cNvSpPr>
          <p:nvPr>
            <p:ph type="body"/>
          </p:nvPr>
        </p:nvSpPr>
        <p:spPr>
          <a:xfrm>
            <a:off x="515268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70" name="PlaceHolder 2"/>
          <p:cNvSpPr>
            <a:spLocks noGrp="1"/>
          </p:cNvSpPr>
          <p:nvPr>
            <p:ph type="body"/>
          </p:nvPr>
        </p:nvSpPr>
        <p:spPr>
          <a:xfrm>
            <a:off x="50400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71" name="PlaceHolder 3"/>
          <p:cNvSpPr>
            <a:spLocks noGrp="1"/>
          </p:cNvSpPr>
          <p:nvPr>
            <p:ph type="body"/>
          </p:nvPr>
        </p:nvSpPr>
        <p:spPr>
          <a:xfrm>
            <a:off x="515268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72" name="PlaceHolder 4"/>
          <p:cNvSpPr>
            <a:spLocks noGrp="1"/>
          </p:cNvSpPr>
          <p:nvPr>
            <p:ph type="body"/>
          </p:nvPr>
        </p:nvSpPr>
        <p:spPr>
          <a:xfrm>
            <a:off x="504000" y="3375360"/>
            <a:ext cx="907164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74" name="PlaceHolder 2"/>
          <p:cNvSpPr>
            <a:spLocks noGrp="1"/>
          </p:cNvSpPr>
          <p:nvPr>
            <p:ph type="body"/>
          </p:nvPr>
        </p:nvSpPr>
        <p:spPr>
          <a:xfrm>
            <a:off x="504000" y="1326600"/>
            <a:ext cx="907164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75" name="PlaceHolder 3"/>
          <p:cNvSpPr>
            <a:spLocks noGrp="1"/>
          </p:cNvSpPr>
          <p:nvPr>
            <p:ph type="body"/>
          </p:nvPr>
        </p:nvSpPr>
        <p:spPr>
          <a:xfrm>
            <a:off x="504000" y="3375360"/>
            <a:ext cx="907164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77" name="PlaceHolder 2"/>
          <p:cNvSpPr>
            <a:spLocks noGrp="1"/>
          </p:cNvSpPr>
          <p:nvPr>
            <p:ph type="body"/>
          </p:nvPr>
        </p:nvSpPr>
        <p:spPr>
          <a:xfrm>
            <a:off x="50400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78" name="PlaceHolder 3"/>
          <p:cNvSpPr>
            <a:spLocks noGrp="1"/>
          </p:cNvSpPr>
          <p:nvPr>
            <p:ph type="body"/>
          </p:nvPr>
        </p:nvSpPr>
        <p:spPr>
          <a:xfrm>
            <a:off x="515268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79" name="PlaceHolder 4"/>
          <p:cNvSpPr>
            <a:spLocks noGrp="1"/>
          </p:cNvSpPr>
          <p:nvPr>
            <p:ph type="body"/>
          </p:nvPr>
        </p:nvSpPr>
        <p:spPr>
          <a:xfrm>
            <a:off x="50400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80" name="PlaceHolder 5"/>
          <p:cNvSpPr>
            <a:spLocks noGrp="1"/>
          </p:cNvSpPr>
          <p:nvPr>
            <p:ph type="body"/>
          </p:nvPr>
        </p:nvSpPr>
        <p:spPr>
          <a:xfrm>
            <a:off x="515268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82" name="PlaceHolder 2"/>
          <p:cNvSpPr>
            <a:spLocks noGrp="1"/>
          </p:cNvSpPr>
          <p:nvPr>
            <p:ph type="body"/>
          </p:nvPr>
        </p:nvSpPr>
        <p:spPr>
          <a:xfrm>
            <a:off x="504000" y="132660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83" name="PlaceHolder 3"/>
          <p:cNvSpPr>
            <a:spLocks noGrp="1"/>
          </p:cNvSpPr>
          <p:nvPr>
            <p:ph type="body"/>
          </p:nvPr>
        </p:nvSpPr>
        <p:spPr>
          <a:xfrm>
            <a:off x="3571200" y="132660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84" name="PlaceHolder 4"/>
          <p:cNvSpPr>
            <a:spLocks noGrp="1"/>
          </p:cNvSpPr>
          <p:nvPr>
            <p:ph type="body"/>
          </p:nvPr>
        </p:nvSpPr>
        <p:spPr>
          <a:xfrm>
            <a:off x="6638040" y="132660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85" name="PlaceHolder 5"/>
          <p:cNvSpPr>
            <a:spLocks noGrp="1"/>
          </p:cNvSpPr>
          <p:nvPr>
            <p:ph type="body"/>
          </p:nvPr>
        </p:nvSpPr>
        <p:spPr>
          <a:xfrm>
            <a:off x="504000" y="337536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86" name="PlaceHolder 6"/>
          <p:cNvSpPr>
            <a:spLocks noGrp="1"/>
          </p:cNvSpPr>
          <p:nvPr>
            <p:ph type="body"/>
          </p:nvPr>
        </p:nvSpPr>
        <p:spPr>
          <a:xfrm>
            <a:off x="3571200" y="337536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87" name="PlaceHolder 7"/>
          <p:cNvSpPr>
            <a:spLocks noGrp="1"/>
          </p:cNvSpPr>
          <p:nvPr>
            <p:ph type="body"/>
          </p:nvPr>
        </p:nvSpPr>
        <p:spPr>
          <a:xfrm>
            <a:off x="6638040" y="337536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1"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42" name="PlaceHolder 2"/>
          <p:cNvSpPr>
            <a:spLocks noGrp="1"/>
          </p:cNvSpPr>
          <p:nvPr>
            <p:ph type="subTitle"/>
          </p:nvPr>
        </p:nvSpPr>
        <p:spPr>
          <a:xfrm>
            <a:off x="504000" y="1326600"/>
            <a:ext cx="9071640" cy="3921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44" name="PlaceHolder 2"/>
          <p:cNvSpPr>
            <a:spLocks noGrp="1"/>
          </p:cNvSpPr>
          <p:nvPr>
            <p:ph type="body"/>
          </p:nvPr>
        </p:nvSpPr>
        <p:spPr>
          <a:xfrm>
            <a:off x="504000" y="1326600"/>
            <a:ext cx="907164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46" name="PlaceHolder 2"/>
          <p:cNvSpPr>
            <a:spLocks noGrp="1"/>
          </p:cNvSpPr>
          <p:nvPr>
            <p:ph type="body"/>
          </p:nvPr>
        </p:nvSpPr>
        <p:spPr>
          <a:xfrm>
            <a:off x="50400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47" name="PlaceHolder 3"/>
          <p:cNvSpPr>
            <a:spLocks noGrp="1"/>
          </p:cNvSpPr>
          <p:nvPr>
            <p:ph type="body"/>
          </p:nvPr>
        </p:nvSpPr>
        <p:spPr>
          <a:xfrm>
            <a:off x="515268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8"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8" name="PlaceHolder 2"/>
          <p:cNvSpPr>
            <a:spLocks noGrp="1"/>
          </p:cNvSpPr>
          <p:nvPr>
            <p:ph type="body"/>
          </p:nvPr>
        </p:nvSpPr>
        <p:spPr>
          <a:xfrm>
            <a:off x="504000" y="1326600"/>
            <a:ext cx="907164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9" name="PlaceHolder 1"/>
          <p:cNvSpPr>
            <a:spLocks noGrp="1"/>
          </p:cNvSpPr>
          <p:nvPr>
            <p:ph type="subTitle"/>
          </p:nvPr>
        </p:nvSpPr>
        <p:spPr>
          <a:xfrm>
            <a:off x="1620000" y="0"/>
            <a:ext cx="8280000" cy="300492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51" name="PlaceHolder 2"/>
          <p:cNvSpPr>
            <a:spLocks noGrp="1"/>
          </p:cNvSpPr>
          <p:nvPr>
            <p:ph type="body"/>
          </p:nvPr>
        </p:nvSpPr>
        <p:spPr>
          <a:xfrm>
            <a:off x="50400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52" name="PlaceHolder 3"/>
          <p:cNvSpPr>
            <a:spLocks noGrp="1"/>
          </p:cNvSpPr>
          <p:nvPr>
            <p:ph type="body"/>
          </p:nvPr>
        </p:nvSpPr>
        <p:spPr>
          <a:xfrm>
            <a:off x="515268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53" name="PlaceHolder 4"/>
          <p:cNvSpPr>
            <a:spLocks noGrp="1"/>
          </p:cNvSpPr>
          <p:nvPr>
            <p:ph type="body"/>
          </p:nvPr>
        </p:nvSpPr>
        <p:spPr>
          <a:xfrm>
            <a:off x="50400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55" name="PlaceHolder 2"/>
          <p:cNvSpPr>
            <a:spLocks noGrp="1"/>
          </p:cNvSpPr>
          <p:nvPr>
            <p:ph type="body"/>
          </p:nvPr>
        </p:nvSpPr>
        <p:spPr>
          <a:xfrm>
            <a:off x="50400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56" name="PlaceHolder 3"/>
          <p:cNvSpPr>
            <a:spLocks noGrp="1"/>
          </p:cNvSpPr>
          <p:nvPr>
            <p:ph type="body"/>
          </p:nvPr>
        </p:nvSpPr>
        <p:spPr>
          <a:xfrm>
            <a:off x="515268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57" name="PlaceHolder 4"/>
          <p:cNvSpPr>
            <a:spLocks noGrp="1"/>
          </p:cNvSpPr>
          <p:nvPr>
            <p:ph type="body"/>
          </p:nvPr>
        </p:nvSpPr>
        <p:spPr>
          <a:xfrm>
            <a:off x="515268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59" name="PlaceHolder 2"/>
          <p:cNvSpPr>
            <a:spLocks noGrp="1"/>
          </p:cNvSpPr>
          <p:nvPr>
            <p:ph type="body"/>
          </p:nvPr>
        </p:nvSpPr>
        <p:spPr>
          <a:xfrm>
            <a:off x="50400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60" name="PlaceHolder 3"/>
          <p:cNvSpPr>
            <a:spLocks noGrp="1"/>
          </p:cNvSpPr>
          <p:nvPr>
            <p:ph type="body"/>
          </p:nvPr>
        </p:nvSpPr>
        <p:spPr>
          <a:xfrm>
            <a:off x="515268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61" name="PlaceHolder 4"/>
          <p:cNvSpPr>
            <a:spLocks noGrp="1"/>
          </p:cNvSpPr>
          <p:nvPr>
            <p:ph type="body"/>
          </p:nvPr>
        </p:nvSpPr>
        <p:spPr>
          <a:xfrm>
            <a:off x="504000" y="3375360"/>
            <a:ext cx="907164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63" name="PlaceHolder 2"/>
          <p:cNvSpPr>
            <a:spLocks noGrp="1"/>
          </p:cNvSpPr>
          <p:nvPr>
            <p:ph type="body"/>
          </p:nvPr>
        </p:nvSpPr>
        <p:spPr>
          <a:xfrm>
            <a:off x="504000" y="1326600"/>
            <a:ext cx="907164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64" name="PlaceHolder 3"/>
          <p:cNvSpPr>
            <a:spLocks noGrp="1"/>
          </p:cNvSpPr>
          <p:nvPr>
            <p:ph type="body"/>
          </p:nvPr>
        </p:nvSpPr>
        <p:spPr>
          <a:xfrm>
            <a:off x="504000" y="3375360"/>
            <a:ext cx="907164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66" name="PlaceHolder 2"/>
          <p:cNvSpPr>
            <a:spLocks noGrp="1"/>
          </p:cNvSpPr>
          <p:nvPr>
            <p:ph type="body"/>
          </p:nvPr>
        </p:nvSpPr>
        <p:spPr>
          <a:xfrm>
            <a:off x="50400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67" name="PlaceHolder 3"/>
          <p:cNvSpPr>
            <a:spLocks noGrp="1"/>
          </p:cNvSpPr>
          <p:nvPr>
            <p:ph type="body"/>
          </p:nvPr>
        </p:nvSpPr>
        <p:spPr>
          <a:xfrm>
            <a:off x="515268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68" name="PlaceHolder 4"/>
          <p:cNvSpPr>
            <a:spLocks noGrp="1"/>
          </p:cNvSpPr>
          <p:nvPr>
            <p:ph type="body"/>
          </p:nvPr>
        </p:nvSpPr>
        <p:spPr>
          <a:xfrm>
            <a:off x="50400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69" name="PlaceHolder 5"/>
          <p:cNvSpPr>
            <a:spLocks noGrp="1"/>
          </p:cNvSpPr>
          <p:nvPr>
            <p:ph type="body"/>
          </p:nvPr>
        </p:nvSpPr>
        <p:spPr>
          <a:xfrm>
            <a:off x="515268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71" name="PlaceHolder 2"/>
          <p:cNvSpPr>
            <a:spLocks noGrp="1"/>
          </p:cNvSpPr>
          <p:nvPr>
            <p:ph type="body"/>
          </p:nvPr>
        </p:nvSpPr>
        <p:spPr>
          <a:xfrm>
            <a:off x="504000" y="132660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72" name="PlaceHolder 3"/>
          <p:cNvSpPr>
            <a:spLocks noGrp="1"/>
          </p:cNvSpPr>
          <p:nvPr>
            <p:ph type="body"/>
          </p:nvPr>
        </p:nvSpPr>
        <p:spPr>
          <a:xfrm>
            <a:off x="3571200" y="132660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73" name="PlaceHolder 4"/>
          <p:cNvSpPr>
            <a:spLocks noGrp="1"/>
          </p:cNvSpPr>
          <p:nvPr>
            <p:ph type="body"/>
          </p:nvPr>
        </p:nvSpPr>
        <p:spPr>
          <a:xfrm>
            <a:off x="6638040" y="132660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74" name="PlaceHolder 5"/>
          <p:cNvSpPr>
            <a:spLocks noGrp="1"/>
          </p:cNvSpPr>
          <p:nvPr>
            <p:ph type="body"/>
          </p:nvPr>
        </p:nvSpPr>
        <p:spPr>
          <a:xfrm>
            <a:off x="504000" y="337536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75" name="PlaceHolder 6"/>
          <p:cNvSpPr>
            <a:spLocks noGrp="1"/>
          </p:cNvSpPr>
          <p:nvPr>
            <p:ph type="body"/>
          </p:nvPr>
        </p:nvSpPr>
        <p:spPr>
          <a:xfrm>
            <a:off x="3571200" y="337536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76" name="PlaceHolder 7"/>
          <p:cNvSpPr>
            <a:spLocks noGrp="1"/>
          </p:cNvSpPr>
          <p:nvPr>
            <p:ph type="body"/>
          </p:nvPr>
        </p:nvSpPr>
        <p:spPr>
          <a:xfrm>
            <a:off x="6638040" y="337536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5"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86" name="PlaceHolder 2"/>
          <p:cNvSpPr>
            <a:spLocks noGrp="1"/>
          </p:cNvSpPr>
          <p:nvPr>
            <p:ph type="subTitle"/>
          </p:nvPr>
        </p:nvSpPr>
        <p:spPr>
          <a:xfrm>
            <a:off x="504000" y="1326600"/>
            <a:ext cx="9071640" cy="3921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88" name="PlaceHolder 2"/>
          <p:cNvSpPr>
            <a:spLocks noGrp="1"/>
          </p:cNvSpPr>
          <p:nvPr>
            <p:ph type="body"/>
          </p:nvPr>
        </p:nvSpPr>
        <p:spPr>
          <a:xfrm>
            <a:off x="504000" y="1326600"/>
            <a:ext cx="907164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0" name="PlaceHolder 2"/>
          <p:cNvSpPr>
            <a:spLocks noGrp="1"/>
          </p:cNvSpPr>
          <p:nvPr>
            <p:ph type="body"/>
          </p:nvPr>
        </p:nvSpPr>
        <p:spPr>
          <a:xfrm>
            <a:off x="50400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1" name="PlaceHolder 3"/>
          <p:cNvSpPr>
            <a:spLocks noGrp="1"/>
          </p:cNvSpPr>
          <p:nvPr>
            <p:ph type="body"/>
          </p:nvPr>
        </p:nvSpPr>
        <p:spPr>
          <a:xfrm>
            <a:off x="515268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90" name="PlaceHolder 2"/>
          <p:cNvSpPr>
            <a:spLocks noGrp="1"/>
          </p:cNvSpPr>
          <p:nvPr>
            <p:ph type="body"/>
          </p:nvPr>
        </p:nvSpPr>
        <p:spPr>
          <a:xfrm>
            <a:off x="50400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91" name="PlaceHolder 3"/>
          <p:cNvSpPr>
            <a:spLocks noGrp="1"/>
          </p:cNvSpPr>
          <p:nvPr>
            <p:ph type="body"/>
          </p:nvPr>
        </p:nvSpPr>
        <p:spPr>
          <a:xfrm>
            <a:off x="515268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2"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3" name="PlaceHolder 1"/>
          <p:cNvSpPr>
            <a:spLocks noGrp="1"/>
          </p:cNvSpPr>
          <p:nvPr>
            <p:ph type="subTitle"/>
          </p:nvPr>
        </p:nvSpPr>
        <p:spPr>
          <a:xfrm>
            <a:off x="1620000" y="0"/>
            <a:ext cx="8280000" cy="300492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95" name="PlaceHolder 2"/>
          <p:cNvSpPr>
            <a:spLocks noGrp="1"/>
          </p:cNvSpPr>
          <p:nvPr>
            <p:ph type="body"/>
          </p:nvPr>
        </p:nvSpPr>
        <p:spPr>
          <a:xfrm>
            <a:off x="50400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96" name="PlaceHolder 3"/>
          <p:cNvSpPr>
            <a:spLocks noGrp="1"/>
          </p:cNvSpPr>
          <p:nvPr>
            <p:ph type="body"/>
          </p:nvPr>
        </p:nvSpPr>
        <p:spPr>
          <a:xfrm>
            <a:off x="515268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97" name="PlaceHolder 4"/>
          <p:cNvSpPr>
            <a:spLocks noGrp="1"/>
          </p:cNvSpPr>
          <p:nvPr>
            <p:ph type="body"/>
          </p:nvPr>
        </p:nvSpPr>
        <p:spPr>
          <a:xfrm>
            <a:off x="50400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99" name="PlaceHolder 2"/>
          <p:cNvSpPr>
            <a:spLocks noGrp="1"/>
          </p:cNvSpPr>
          <p:nvPr>
            <p:ph type="body"/>
          </p:nvPr>
        </p:nvSpPr>
        <p:spPr>
          <a:xfrm>
            <a:off x="50400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00" name="PlaceHolder 3"/>
          <p:cNvSpPr>
            <a:spLocks noGrp="1"/>
          </p:cNvSpPr>
          <p:nvPr>
            <p:ph type="body"/>
          </p:nvPr>
        </p:nvSpPr>
        <p:spPr>
          <a:xfrm>
            <a:off x="515268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01" name="PlaceHolder 4"/>
          <p:cNvSpPr>
            <a:spLocks noGrp="1"/>
          </p:cNvSpPr>
          <p:nvPr>
            <p:ph type="body"/>
          </p:nvPr>
        </p:nvSpPr>
        <p:spPr>
          <a:xfrm>
            <a:off x="515268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203" name="PlaceHolder 2"/>
          <p:cNvSpPr>
            <a:spLocks noGrp="1"/>
          </p:cNvSpPr>
          <p:nvPr>
            <p:ph type="body"/>
          </p:nvPr>
        </p:nvSpPr>
        <p:spPr>
          <a:xfrm>
            <a:off x="50400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04" name="PlaceHolder 3"/>
          <p:cNvSpPr>
            <a:spLocks noGrp="1"/>
          </p:cNvSpPr>
          <p:nvPr>
            <p:ph type="body"/>
          </p:nvPr>
        </p:nvSpPr>
        <p:spPr>
          <a:xfrm>
            <a:off x="515268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05" name="PlaceHolder 4"/>
          <p:cNvSpPr>
            <a:spLocks noGrp="1"/>
          </p:cNvSpPr>
          <p:nvPr>
            <p:ph type="body"/>
          </p:nvPr>
        </p:nvSpPr>
        <p:spPr>
          <a:xfrm>
            <a:off x="504000" y="3375360"/>
            <a:ext cx="907164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207" name="PlaceHolder 2"/>
          <p:cNvSpPr>
            <a:spLocks noGrp="1"/>
          </p:cNvSpPr>
          <p:nvPr>
            <p:ph type="body"/>
          </p:nvPr>
        </p:nvSpPr>
        <p:spPr>
          <a:xfrm>
            <a:off x="504000" y="1326600"/>
            <a:ext cx="907164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08" name="PlaceHolder 3"/>
          <p:cNvSpPr>
            <a:spLocks noGrp="1"/>
          </p:cNvSpPr>
          <p:nvPr>
            <p:ph type="body"/>
          </p:nvPr>
        </p:nvSpPr>
        <p:spPr>
          <a:xfrm>
            <a:off x="504000" y="3375360"/>
            <a:ext cx="907164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210" name="PlaceHolder 2"/>
          <p:cNvSpPr>
            <a:spLocks noGrp="1"/>
          </p:cNvSpPr>
          <p:nvPr>
            <p:ph type="body"/>
          </p:nvPr>
        </p:nvSpPr>
        <p:spPr>
          <a:xfrm>
            <a:off x="50400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11" name="PlaceHolder 3"/>
          <p:cNvSpPr>
            <a:spLocks noGrp="1"/>
          </p:cNvSpPr>
          <p:nvPr>
            <p:ph type="body"/>
          </p:nvPr>
        </p:nvSpPr>
        <p:spPr>
          <a:xfrm>
            <a:off x="515268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12" name="PlaceHolder 4"/>
          <p:cNvSpPr>
            <a:spLocks noGrp="1"/>
          </p:cNvSpPr>
          <p:nvPr>
            <p:ph type="body"/>
          </p:nvPr>
        </p:nvSpPr>
        <p:spPr>
          <a:xfrm>
            <a:off x="50400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13" name="PlaceHolder 5"/>
          <p:cNvSpPr>
            <a:spLocks noGrp="1"/>
          </p:cNvSpPr>
          <p:nvPr>
            <p:ph type="body"/>
          </p:nvPr>
        </p:nvSpPr>
        <p:spPr>
          <a:xfrm>
            <a:off x="515268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215" name="PlaceHolder 2"/>
          <p:cNvSpPr>
            <a:spLocks noGrp="1"/>
          </p:cNvSpPr>
          <p:nvPr>
            <p:ph type="body"/>
          </p:nvPr>
        </p:nvSpPr>
        <p:spPr>
          <a:xfrm>
            <a:off x="504000" y="132660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16" name="PlaceHolder 3"/>
          <p:cNvSpPr>
            <a:spLocks noGrp="1"/>
          </p:cNvSpPr>
          <p:nvPr>
            <p:ph type="body"/>
          </p:nvPr>
        </p:nvSpPr>
        <p:spPr>
          <a:xfrm>
            <a:off x="3571200" y="132660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17" name="PlaceHolder 4"/>
          <p:cNvSpPr>
            <a:spLocks noGrp="1"/>
          </p:cNvSpPr>
          <p:nvPr>
            <p:ph type="body"/>
          </p:nvPr>
        </p:nvSpPr>
        <p:spPr>
          <a:xfrm>
            <a:off x="6638040" y="132660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18" name="PlaceHolder 5"/>
          <p:cNvSpPr>
            <a:spLocks noGrp="1"/>
          </p:cNvSpPr>
          <p:nvPr>
            <p:ph type="body"/>
          </p:nvPr>
        </p:nvSpPr>
        <p:spPr>
          <a:xfrm>
            <a:off x="504000" y="337536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19" name="PlaceHolder 6"/>
          <p:cNvSpPr>
            <a:spLocks noGrp="1"/>
          </p:cNvSpPr>
          <p:nvPr>
            <p:ph type="body"/>
          </p:nvPr>
        </p:nvSpPr>
        <p:spPr>
          <a:xfrm>
            <a:off x="3571200" y="337536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20" name="PlaceHolder 7"/>
          <p:cNvSpPr>
            <a:spLocks noGrp="1"/>
          </p:cNvSpPr>
          <p:nvPr>
            <p:ph type="body"/>
          </p:nvPr>
        </p:nvSpPr>
        <p:spPr>
          <a:xfrm>
            <a:off x="6638040" y="337536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5"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236" name="PlaceHolder 2"/>
          <p:cNvSpPr>
            <a:spLocks noGrp="1"/>
          </p:cNvSpPr>
          <p:nvPr>
            <p:ph type="subTitle"/>
          </p:nvPr>
        </p:nvSpPr>
        <p:spPr>
          <a:xfrm>
            <a:off x="504000" y="1326600"/>
            <a:ext cx="9071640" cy="3921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238" name="PlaceHolder 2"/>
          <p:cNvSpPr>
            <a:spLocks noGrp="1"/>
          </p:cNvSpPr>
          <p:nvPr>
            <p:ph type="body"/>
          </p:nvPr>
        </p:nvSpPr>
        <p:spPr>
          <a:xfrm>
            <a:off x="504000" y="1326600"/>
            <a:ext cx="907164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240" name="PlaceHolder 2"/>
          <p:cNvSpPr>
            <a:spLocks noGrp="1"/>
          </p:cNvSpPr>
          <p:nvPr>
            <p:ph type="body"/>
          </p:nvPr>
        </p:nvSpPr>
        <p:spPr>
          <a:xfrm>
            <a:off x="50400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41" name="PlaceHolder 3"/>
          <p:cNvSpPr>
            <a:spLocks noGrp="1"/>
          </p:cNvSpPr>
          <p:nvPr>
            <p:ph type="body"/>
          </p:nvPr>
        </p:nvSpPr>
        <p:spPr>
          <a:xfrm>
            <a:off x="515268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2"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3" name="PlaceHolder 1"/>
          <p:cNvSpPr>
            <a:spLocks noGrp="1"/>
          </p:cNvSpPr>
          <p:nvPr>
            <p:ph type="subTitle"/>
          </p:nvPr>
        </p:nvSpPr>
        <p:spPr>
          <a:xfrm>
            <a:off x="1620000" y="0"/>
            <a:ext cx="8280000" cy="300492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245" name="PlaceHolder 2"/>
          <p:cNvSpPr>
            <a:spLocks noGrp="1"/>
          </p:cNvSpPr>
          <p:nvPr>
            <p:ph type="body"/>
          </p:nvPr>
        </p:nvSpPr>
        <p:spPr>
          <a:xfrm>
            <a:off x="50400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46" name="PlaceHolder 3"/>
          <p:cNvSpPr>
            <a:spLocks noGrp="1"/>
          </p:cNvSpPr>
          <p:nvPr>
            <p:ph type="body"/>
          </p:nvPr>
        </p:nvSpPr>
        <p:spPr>
          <a:xfrm>
            <a:off x="515268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47" name="PlaceHolder 4"/>
          <p:cNvSpPr>
            <a:spLocks noGrp="1"/>
          </p:cNvSpPr>
          <p:nvPr>
            <p:ph type="body"/>
          </p:nvPr>
        </p:nvSpPr>
        <p:spPr>
          <a:xfrm>
            <a:off x="50400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249" name="PlaceHolder 2"/>
          <p:cNvSpPr>
            <a:spLocks noGrp="1"/>
          </p:cNvSpPr>
          <p:nvPr>
            <p:ph type="body"/>
          </p:nvPr>
        </p:nvSpPr>
        <p:spPr>
          <a:xfrm>
            <a:off x="50400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50" name="PlaceHolder 3"/>
          <p:cNvSpPr>
            <a:spLocks noGrp="1"/>
          </p:cNvSpPr>
          <p:nvPr>
            <p:ph type="body"/>
          </p:nvPr>
        </p:nvSpPr>
        <p:spPr>
          <a:xfrm>
            <a:off x="515268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51" name="PlaceHolder 4"/>
          <p:cNvSpPr>
            <a:spLocks noGrp="1"/>
          </p:cNvSpPr>
          <p:nvPr>
            <p:ph type="body"/>
          </p:nvPr>
        </p:nvSpPr>
        <p:spPr>
          <a:xfrm>
            <a:off x="515268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253" name="PlaceHolder 2"/>
          <p:cNvSpPr>
            <a:spLocks noGrp="1"/>
          </p:cNvSpPr>
          <p:nvPr>
            <p:ph type="body"/>
          </p:nvPr>
        </p:nvSpPr>
        <p:spPr>
          <a:xfrm>
            <a:off x="50400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54" name="PlaceHolder 3"/>
          <p:cNvSpPr>
            <a:spLocks noGrp="1"/>
          </p:cNvSpPr>
          <p:nvPr>
            <p:ph type="body"/>
          </p:nvPr>
        </p:nvSpPr>
        <p:spPr>
          <a:xfrm>
            <a:off x="515268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55" name="PlaceHolder 4"/>
          <p:cNvSpPr>
            <a:spLocks noGrp="1"/>
          </p:cNvSpPr>
          <p:nvPr>
            <p:ph type="body"/>
          </p:nvPr>
        </p:nvSpPr>
        <p:spPr>
          <a:xfrm>
            <a:off x="504000" y="3375360"/>
            <a:ext cx="907164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257" name="PlaceHolder 2"/>
          <p:cNvSpPr>
            <a:spLocks noGrp="1"/>
          </p:cNvSpPr>
          <p:nvPr>
            <p:ph type="body"/>
          </p:nvPr>
        </p:nvSpPr>
        <p:spPr>
          <a:xfrm>
            <a:off x="504000" y="1326600"/>
            <a:ext cx="907164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58" name="PlaceHolder 3"/>
          <p:cNvSpPr>
            <a:spLocks noGrp="1"/>
          </p:cNvSpPr>
          <p:nvPr>
            <p:ph type="body"/>
          </p:nvPr>
        </p:nvSpPr>
        <p:spPr>
          <a:xfrm>
            <a:off x="504000" y="3375360"/>
            <a:ext cx="907164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260" name="PlaceHolder 2"/>
          <p:cNvSpPr>
            <a:spLocks noGrp="1"/>
          </p:cNvSpPr>
          <p:nvPr>
            <p:ph type="body"/>
          </p:nvPr>
        </p:nvSpPr>
        <p:spPr>
          <a:xfrm>
            <a:off x="50400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61" name="PlaceHolder 3"/>
          <p:cNvSpPr>
            <a:spLocks noGrp="1"/>
          </p:cNvSpPr>
          <p:nvPr>
            <p:ph type="body"/>
          </p:nvPr>
        </p:nvSpPr>
        <p:spPr>
          <a:xfrm>
            <a:off x="515268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62" name="PlaceHolder 4"/>
          <p:cNvSpPr>
            <a:spLocks noGrp="1"/>
          </p:cNvSpPr>
          <p:nvPr>
            <p:ph type="body"/>
          </p:nvPr>
        </p:nvSpPr>
        <p:spPr>
          <a:xfrm>
            <a:off x="50400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63" name="PlaceHolder 5"/>
          <p:cNvSpPr>
            <a:spLocks noGrp="1"/>
          </p:cNvSpPr>
          <p:nvPr>
            <p:ph type="body"/>
          </p:nvPr>
        </p:nvSpPr>
        <p:spPr>
          <a:xfrm>
            <a:off x="515268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620000" y="0"/>
            <a:ext cx="8280000" cy="300492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265" name="PlaceHolder 2"/>
          <p:cNvSpPr>
            <a:spLocks noGrp="1"/>
          </p:cNvSpPr>
          <p:nvPr>
            <p:ph type="body"/>
          </p:nvPr>
        </p:nvSpPr>
        <p:spPr>
          <a:xfrm>
            <a:off x="504000" y="132660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66" name="PlaceHolder 3"/>
          <p:cNvSpPr>
            <a:spLocks noGrp="1"/>
          </p:cNvSpPr>
          <p:nvPr>
            <p:ph type="body"/>
          </p:nvPr>
        </p:nvSpPr>
        <p:spPr>
          <a:xfrm>
            <a:off x="3571200" y="132660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67" name="PlaceHolder 4"/>
          <p:cNvSpPr>
            <a:spLocks noGrp="1"/>
          </p:cNvSpPr>
          <p:nvPr>
            <p:ph type="body"/>
          </p:nvPr>
        </p:nvSpPr>
        <p:spPr>
          <a:xfrm>
            <a:off x="6638040" y="132660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68" name="PlaceHolder 5"/>
          <p:cNvSpPr>
            <a:spLocks noGrp="1"/>
          </p:cNvSpPr>
          <p:nvPr>
            <p:ph type="body"/>
          </p:nvPr>
        </p:nvSpPr>
        <p:spPr>
          <a:xfrm>
            <a:off x="504000" y="337536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69" name="PlaceHolder 6"/>
          <p:cNvSpPr>
            <a:spLocks noGrp="1"/>
          </p:cNvSpPr>
          <p:nvPr>
            <p:ph type="body"/>
          </p:nvPr>
        </p:nvSpPr>
        <p:spPr>
          <a:xfrm>
            <a:off x="3571200" y="337536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70" name="PlaceHolder 7"/>
          <p:cNvSpPr>
            <a:spLocks noGrp="1"/>
          </p:cNvSpPr>
          <p:nvPr>
            <p:ph type="body"/>
          </p:nvPr>
        </p:nvSpPr>
        <p:spPr>
          <a:xfrm>
            <a:off x="6638040" y="3375360"/>
            <a:ext cx="292068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5" name="PlaceHolder 2"/>
          <p:cNvSpPr>
            <a:spLocks noGrp="1"/>
          </p:cNvSpPr>
          <p:nvPr>
            <p:ph type="body"/>
          </p:nvPr>
        </p:nvSpPr>
        <p:spPr>
          <a:xfrm>
            <a:off x="50400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6" name="PlaceHolder 3"/>
          <p:cNvSpPr>
            <a:spLocks noGrp="1"/>
          </p:cNvSpPr>
          <p:nvPr>
            <p:ph type="body"/>
          </p:nvPr>
        </p:nvSpPr>
        <p:spPr>
          <a:xfrm>
            <a:off x="515268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17" name="PlaceHolder 4"/>
          <p:cNvSpPr>
            <a:spLocks noGrp="1"/>
          </p:cNvSpPr>
          <p:nvPr>
            <p:ph type="body"/>
          </p:nvPr>
        </p:nvSpPr>
        <p:spPr>
          <a:xfrm>
            <a:off x="50400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19" name="PlaceHolder 2"/>
          <p:cNvSpPr>
            <a:spLocks noGrp="1"/>
          </p:cNvSpPr>
          <p:nvPr>
            <p:ph type="body"/>
          </p:nvPr>
        </p:nvSpPr>
        <p:spPr>
          <a:xfrm>
            <a:off x="504000" y="1326600"/>
            <a:ext cx="4426920" cy="392184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0" name="PlaceHolder 3"/>
          <p:cNvSpPr>
            <a:spLocks noGrp="1"/>
          </p:cNvSpPr>
          <p:nvPr>
            <p:ph type="body"/>
          </p:nvPr>
        </p:nvSpPr>
        <p:spPr>
          <a:xfrm>
            <a:off x="515268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1" name="PlaceHolder 4"/>
          <p:cNvSpPr>
            <a:spLocks noGrp="1"/>
          </p:cNvSpPr>
          <p:nvPr>
            <p:ph type="body"/>
          </p:nvPr>
        </p:nvSpPr>
        <p:spPr>
          <a:xfrm>
            <a:off x="5152680" y="337536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620000" y="0"/>
            <a:ext cx="8280000" cy="648000"/>
          </a:xfrm>
          <a:prstGeom prst="rect">
            <a:avLst/>
          </a:prstGeom>
        </p:spPr>
        <p:txBody>
          <a:bodyPr lIns="0" tIns="0" rIns="0" bIns="0" anchor="ctr">
            <a:noAutofit/>
          </a:bodyPr>
          <a:lstStyle/>
          <a:p>
            <a:pPr algn="r"/>
            <a:endParaRPr lang="en-GB" sz="2400" b="1" strike="noStrike" cap="all" spc="-1">
              <a:solidFill>
                <a:srgbClr val="646363"/>
              </a:solidFill>
              <a:latin typeface="Liberation Sans Narrow"/>
            </a:endParaRPr>
          </a:p>
        </p:txBody>
      </p:sp>
      <p:sp>
        <p:nvSpPr>
          <p:cNvPr id="23" name="PlaceHolder 2"/>
          <p:cNvSpPr>
            <a:spLocks noGrp="1"/>
          </p:cNvSpPr>
          <p:nvPr>
            <p:ph type="body"/>
          </p:nvPr>
        </p:nvSpPr>
        <p:spPr>
          <a:xfrm>
            <a:off x="50400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4" name="PlaceHolder 3"/>
          <p:cNvSpPr>
            <a:spLocks noGrp="1"/>
          </p:cNvSpPr>
          <p:nvPr>
            <p:ph type="body"/>
          </p:nvPr>
        </p:nvSpPr>
        <p:spPr>
          <a:xfrm>
            <a:off x="5152680" y="1326600"/>
            <a:ext cx="442692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
        <p:nvSpPr>
          <p:cNvPr id="25" name="PlaceHolder 4"/>
          <p:cNvSpPr>
            <a:spLocks noGrp="1"/>
          </p:cNvSpPr>
          <p:nvPr>
            <p:ph type="body"/>
          </p:nvPr>
        </p:nvSpPr>
        <p:spPr>
          <a:xfrm>
            <a:off x="504000" y="3375360"/>
            <a:ext cx="9071640" cy="1870560"/>
          </a:xfrm>
          <a:prstGeom prst="rect">
            <a:avLst/>
          </a:prstGeom>
        </p:spPr>
        <p:txBody>
          <a:bodyPr lIns="0" tIns="0" rIns="0" bIns="0">
            <a:normAutofit/>
          </a:bodyPr>
          <a:lstStyle/>
          <a:p>
            <a:endParaRPr lang="en-GB" sz="2600" b="1" strike="noStrike" cap="all" spc="-1">
              <a:solidFill>
                <a:srgbClr val="0F417A"/>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2.png"/><Relationship Id="rId2" Type="http://schemas.openxmlformats.org/officeDocument/2006/relationships/slideLayout" Target="../slideLayouts/slideLayout50.xml"/><Relationship Id="rId16" Type="http://schemas.openxmlformats.org/officeDocument/2006/relationships/image" Target="../media/image5.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r>
              <a:rPr lang="en-GB" sz="4400" b="0" strike="noStrike" spc="-1">
                <a:latin typeface="Arial"/>
              </a:rPr>
              <a:t>Cliquez pour éditer le format du texte-titre</a:t>
            </a:r>
          </a:p>
        </p:txBody>
      </p:sp>
      <p:sp>
        <p:nvSpPr>
          <p:cNvPr id="6" name="PlaceHolder 2"/>
          <p:cNvSpPr>
            <a:spLocks noGrp="1"/>
          </p:cNvSpPr>
          <p:nvPr>
            <p:ph type="body"/>
          </p:nvPr>
        </p:nvSpPr>
        <p:spPr>
          <a:xfrm>
            <a:off x="504000" y="1326600"/>
            <a:ext cx="9071640" cy="32882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en-GB" sz="2800" b="0" strike="noStrike" spc="-1">
                <a:latin typeface="Arial"/>
              </a:rPr>
              <a:t>Second niveau de plan</a:t>
            </a:r>
          </a:p>
          <a:p>
            <a:pPr marL="1296000" lvl="2" indent="-288000">
              <a:spcBef>
                <a:spcPts val="850"/>
              </a:spcBef>
              <a:buClr>
                <a:srgbClr val="000000"/>
              </a:buClr>
              <a:buSzPct val="45000"/>
              <a:buFont typeface="Wingdings" charset="2"/>
              <a:buChar char=""/>
            </a:pPr>
            <a:r>
              <a:rPr lang="en-GB" sz="2400" b="0" strike="noStrike" spc="-1">
                <a:latin typeface="Arial"/>
              </a:rPr>
              <a:t>Troisième niveau de plan</a:t>
            </a:r>
          </a:p>
          <a:p>
            <a:pPr marL="1728000" lvl="3" indent="-216000">
              <a:spcBef>
                <a:spcPts val="567"/>
              </a:spcBef>
              <a:buClr>
                <a:srgbClr val="000000"/>
              </a:buClr>
              <a:buSzPct val="75000"/>
              <a:buFont typeface="Symbol" charset="2"/>
              <a:buChar char=""/>
            </a:pPr>
            <a:r>
              <a:rPr lang="en-GB" sz="2000" b="0" strike="noStrike" spc="-1">
                <a:latin typeface="Arial"/>
              </a:rPr>
              <a:t>Quatrième niveau de plan</a:t>
            </a:r>
          </a:p>
          <a:p>
            <a:pPr marL="2160000" lvl="4" indent="-216000">
              <a:spcBef>
                <a:spcPts val="283"/>
              </a:spcBef>
              <a:buClr>
                <a:srgbClr val="000000"/>
              </a:buClr>
              <a:buSzPct val="45000"/>
              <a:buFont typeface="Wingdings" charset="2"/>
              <a:buChar char=""/>
            </a:pPr>
            <a:r>
              <a:rPr lang="en-GB" sz="2000" b="0" strike="noStrike" spc="-1">
                <a:latin typeface="Arial"/>
              </a:rPr>
              <a:t>Cinquième niveau de plan</a:t>
            </a:r>
          </a:p>
          <a:p>
            <a:pPr marL="2592000" lvl="5" indent="-216000">
              <a:spcBef>
                <a:spcPts val="283"/>
              </a:spcBef>
              <a:buClr>
                <a:srgbClr val="000000"/>
              </a:buClr>
              <a:buSzPct val="45000"/>
              <a:buFont typeface="Wingdings" charset="2"/>
              <a:buChar char=""/>
            </a:pPr>
            <a:r>
              <a:rPr lang="en-GB" sz="2000" b="0" strike="noStrike" spc="-1">
                <a:latin typeface="Arial"/>
              </a:rPr>
              <a:t>Sixième niveau de plan</a:t>
            </a:r>
          </a:p>
          <a:p>
            <a:pPr marL="3024000" lvl="6" indent="-216000">
              <a:spcBef>
                <a:spcPts val="283"/>
              </a:spcBef>
              <a:buClr>
                <a:srgbClr val="000000"/>
              </a:buClr>
              <a:buSzPct val="45000"/>
              <a:buFont typeface="Wingdings" charset="2"/>
              <a:buChar char=""/>
            </a:pPr>
            <a:r>
              <a:rPr lang="en-GB" sz="2000" b="0" strike="noStrike" spc="-1">
                <a:latin typeface="Arial"/>
              </a:rPr>
              <a:t>Septième niveau de plan</a:t>
            </a:r>
          </a:p>
        </p:txBody>
      </p:sp>
      <p:sp>
        <p:nvSpPr>
          <p:cNvPr id="2" name="PlaceHolder 3"/>
          <p:cNvSpPr>
            <a:spLocks noGrp="1"/>
          </p:cNvSpPr>
          <p:nvPr>
            <p:ph type="dt"/>
          </p:nvPr>
        </p:nvSpPr>
        <p:spPr>
          <a:xfrm>
            <a:off x="504000" y="5165280"/>
            <a:ext cx="2348280" cy="390600"/>
          </a:xfrm>
          <a:prstGeom prst="rect">
            <a:avLst/>
          </a:prstGeom>
        </p:spPr>
        <p:txBody>
          <a:bodyPr lIns="0" tIns="0" rIns="0" bIns="0">
            <a:noAutofit/>
          </a:bodyPr>
          <a:lstStyle/>
          <a:p>
            <a:r>
              <a:rPr lang="en-GB" sz="1400" b="0" strike="noStrike" spc="-1">
                <a:latin typeface="Times New Roman"/>
              </a:rPr>
              <a:t>&lt;date/heure&gt;</a:t>
            </a:r>
          </a:p>
        </p:txBody>
      </p:sp>
      <p:sp>
        <p:nvSpPr>
          <p:cNvPr id="3" name="PlaceHolder 4"/>
          <p:cNvSpPr>
            <a:spLocks noGrp="1"/>
          </p:cNvSpPr>
          <p:nvPr>
            <p:ph type="ftr"/>
          </p:nvPr>
        </p:nvSpPr>
        <p:spPr>
          <a:xfrm>
            <a:off x="3447360" y="5165280"/>
            <a:ext cx="3195000" cy="390600"/>
          </a:xfrm>
          <a:prstGeom prst="rect">
            <a:avLst/>
          </a:prstGeom>
        </p:spPr>
        <p:txBody>
          <a:bodyPr lIns="0" tIns="0" rIns="0" bIns="0">
            <a:noAutofit/>
          </a:bodyPr>
          <a:lstStyle/>
          <a:p>
            <a:pPr algn="ctr"/>
            <a:r>
              <a:rPr lang="en-GB" sz="1400" b="0" strike="noStrike" spc="-1">
                <a:latin typeface="Times New Roman"/>
              </a:rPr>
              <a:t>&lt;pied de page&gt;</a:t>
            </a:r>
          </a:p>
        </p:txBody>
      </p:sp>
      <p:sp>
        <p:nvSpPr>
          <p:cNvPr id="4" name="PlaceHolder 5"/>
          <p:cNvSpPr>
            <a:spLocks noGrp="1"/>
          </p:cNvSpPr>
          <p:nvPr>
            <p:ph type="sldNum"/>
          </p:nvPr>
        </p:nvSpPr>
        <p:spPr>
          <a:xfrm>
            <a:off x="7227360" y="5165280"/>
            <a:ext cx="2348280" cy="390600"/>
          </a:xfrm>
          <a:prstGeom prst="rect">
            <a:avLst/>
          </a:prstGeom>
        </p:spPr>
        <p:txBody>
          <a:bodyPr lIns="0" tIns="0" rIns="0" bIns="0">
            <a:noAutofit/>
          </a:bodyPr>
          <a:lstStyle/>
          <a:p>
            <a:pPr algn="r"/>
            <a:fld id="{EE0F1250-CABF-476E-BD49-DF76668F3702}" type="slidenum">
              <a:rPr lang="en-GB" sz="1400" b="0" strike="noStrike" spc="-1">
                <a:latin typeface="Times New Roman"/>
              </a:rPr>
              <a:t>‹N°›</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grpSp>
        <p:nvGrpSpPr>
          <p:cNvPr id="41" name="Group 1"/>
          <p:cNvGrpSpPr/>
          <p:nvPr/>
        </p:nvGrpSpPr>
        <p:grpSpPr>
          <a:xfrm>
            <a:off x="4456800" y="1015200"/>
            <a:ext cx="5616360" cy="3528360"/>
            <a:chOff x="4456800" y="1015200"/>
            <a:chExt cx="5616360" cy="3528360"/>
          </a:xfrm>
        </p:grpSpPr>
        <p:sp>
          <p:nvSpPr>
            <p:cNvPr id="42" name="CustomShape 2"/>
            <p:cNvSpPr/>
            <p:nvPr/>
          </p:nvSpPr>
          <p:spPr>
            <a:xfrm flipH="1">
              <a:off x="4456440" y="1015200"/>
              <a:ext cx="5616360" cy="3528360"/>
            </a:xfrm>
            <a:custGeom>
              <a:avLst/>
              <a:gdLst/>
              <a:ahLst/>
              <a:cxnLst/>
              <a:rect l="l" t="t" r="r" b="b"/>
              <a:pathLst>
                <a:path w="21600" h="21600">
                  <a:moveTo>
                    <a:pt x="0" y="0"/>
                  </a:moveTo>
                  <a:lnTo>
                    <a:pt x="21600" y="21600"/>
                  </a:lnTo>
                  <a:lnTo>
                    <a:pt x="0" y="21600"/>
                  </a:lnTo>
                  <a:lnTo>
                    <a:pt x="0" y="0"/>
                  </a:lnTo>
                  <a:close/>
                </a:path>
              </a:pathLst>
            </a:custGeom>
            <a:solidFill>
              <a:srgbClr val="4169AF"/>
            </a:solidFill>
            <a:ln>
              <a:noFill/>
            </a:ln>
          </p:spPr>
          <p:style>
            <a:lnRef idx="0">
              <a:scrgbClr r="0" g="0" b="0"/>
            </a:lnRef>
            <a:fillRef idx="0">
              <a:scrgbClr r="0" g="0" b="0"/>
            </a:fillRef>
            <a:effectRef idx="0">
              <a:scrgbClr r="0" g="0" b="0"/>
            </a:effectRef>
            <a:fontRef idx="minor"/>
          </p:style>
        </p:sp>
        <p:pic>
          <p:nvPicPr>
            <p:cNvPr id="43" name="Image 42"/>
            <p:cNvPicPr/>
            <p:nvPr/>
          </p:nvPicPr>
          <p:blipFill>
            <a:blip r:embed="rId14"/>
            <a:stretch/>
          </p:blipFill>
          <p:spPr>
            <a:xfrm>
              <a:off x="5788080" y="1519560"/>
              <a:ext cx="2682360" cy="1526040"/>
            </a:xfrm>
            <a:prstGeom prst="rect">
              <a:avLst/>
            </a:prstGeom>
            <a:ln>
              <a:noFill/>
            </a:ln>
          </p:spPr>
        </p:pic>
      </p:grpSp>
      <p:sp>
        <p:nvSpPr>
          <p:cNvPr id="44" name="CustomShape 3"/>
          <p:cNvSpPr/>
          <p:nvPr/>
        </p:nvSpPr>
        <p:spPr>
          <a:xfrm>
            <a:off x="0" y="4500000"/>
            <a:ext cx="10080000" cy="216000"/>
          </a:xfrm>
          <a:prstGeom prst="rect">
            <a:avLst/>
          </a:prstGeom>
          <a:solidFill>
            <a:srgbClr val="0F417A"/>
          </a:solidFill>
          <a:ln>
            <a:noFill/>
          </a:ln>
        </p:spPr>
        <p:style>
          <a:lnRef idx="0">
            <a:scrgbClr r="0" g="0" b="0"/>
          </a:lnRef>
          <a:fillRef idx="0">
            <a:scrgbClr r="0" g="0" b="0"/>
          </a:fillRef>
          <a:effectRef idx="0">
            <a:scrgbClr r="0" g="0" b="0"/>
          </a:effectRef>
          <a:fontRef idx="minor"/>
        </p:style>
      </p:sp>
      <p:sp>
        <p:nvSpPr>
          <p:cNvPr id="45" name="CustomShape 4"/>
          <p:cNvSpPr/>
          <p:nvPr/>
        </p:nvSpPr>
        <p:spPr>
          <a:xfrm>
            <a:off x="0" y="4716000"/>
            <a:ext cx="10080000" cy="9360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46" name="PlaceHolder 5"/>
          <p:cNvSpPr>
            <a:spLocks noGrp="1"/>
          </p:cNvSpPr>
          <p:nvPr>
            <p:ph type="ftr"/>
          </p:nvPr>
        </p:nvSpPr>
        <p:spPr>
          <a:xfrm>
            <a:off x="360000" y="4500000"/>
            <a:ext cx="9000000" cy="216000"/>
          </a:xfrm>
          <a:prstGeom prst="rect">
            <a:avLst/>
          </a:prstGeom>
        </p:spPr>
        <p:txBody>
          <a:bodyPr lIns="0" tIns="0" rIns="0" bIns="0" anchor="ctr">
            <a:noAutofit/>
          </a:bodyPr>
          <a:lstStyle/>
          <a:p>
            <a:pPr algn="ctr"/>
            <a:r>
              <a:rPr lang="en-GB" sz="800" b="1" strike="noStrike" cap="all" spc="-1">
                <a:solidFill>
                  <a:srgbClr val="FFC300"/>
                </a:solidFill>
                <a:latin typeface="Arial"/>
              </a:rPr>
              <a:t>&lt;pied de page&gt;</a:t>
            </a:r>
          </a:p>
        </p:txBody>
      </p:sp>
      <p:sp>
        <p:nvSpPr>
          <p:cNvPr id="47" name="PlaceHolder 6"/>
          <p:cNvSpPr>
            <a:spLocks noGrp="1"/>
          </p:cNvSpPr>
          <p:nvPr>
            <p:ph type="body"/>
          </p:nvPr>
        </p:nvSpPr>
        <p:spPr>
          <a:xfrm>
            <a:off x="1404000" y="2664000"/>
            <a:ext cx="4320000" cy="1080000"/>
          </a:xfrm>
          <a:prstGeom prst="rect">
            <a:avLst/>
          </a:prstGeom>
        </p:spPr>
        <p:txBody>
          <a:bodyPr lIns="0" tIns="0" rIns="0" bIns="0">
            <a:normAutofit fontScale="7000"/>
          </a:bodyPr>
          <a:lstStyle/>
          <a:p>
            <a:pPr marL="432000" indent="-324000">
              <a:spcBef>
                <a:spcPts val="1417"/>
              </a:spcBef>
              <a:buClr>
                <a:srgbClr val="000000"/>
              </a:buClr>
              <a:buSzPct val="45000"/>
              <a:buFont typeface="Wingdings" charset="2"/>
              <a:buChar char=""/>
            </a:pPr>
            <a:r>
              <a:rPr lang="en-GB"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en-GB" sz="2800" b="0" strike="noStrike" spc="-1">
                <a:latin typeface="Arial"/>
              </a:rPr>
              <a:t>Second niveau de plan</a:t>
            </a:r>
          </a:p>
          <a:p>
            <a:pPr marL="1296000" lvl="2" indent="-288000">
              <a:spcBef>
                <a:spcPts val="850"/>
              </a:spcBef>
              <a:buClr>
                <a:srgbClr val="000000"/>
              </a:buClr>
              <a:buSzPct val="45000"/>
              <a:buFont typeface="Wingdings" charset="2"/>
              <a:buChar char=""/>
            </a:pPr>
            <a:r>
              <a:rPr lang="en-GB" sz="2400" b="0" strike="noStrike" spc="-1">
                <a:latin typeface="Arial"/>
              </a:rPr>
              <a:t>Troisième niveau de plan</a:t>
            </a:r>
          </a:p>
          <a:p>
            <a:pPr marL="1728000" lvl="3" indent="-216000">
              <a:spcBef>
                <a:spcPts val="567"/>
              </a:spcBef>
              <a:buClr>
                <a:srgbClr val="000000"/>
              </a:buClr>
              <a:buSzPct val="75000"/>
              <a:buFont typeface="Symbol" charset="2"/>
              <a:buChar char=""/>
            </a:pPr>
            <a:r>
              <a:rPr lang="en-GB" sz="2000" b="0" strike="noStrike" spc="-1">
                <a:latin typeface="Arial"/>
              </a:rPr>
              <a:t>Quatrième niveau de plan</a:t>
            </a:r>
          </a:p>
          <a:p>
            <a:pPr marL="2160000" lvl="4" indent="-216000">
              <a:spcBef>
                <a:spcPts val="283"/>
              </a:spcBef>
              <a:buClr>
                <a:srgbClr val="000000"/>
              </a:buClr>
              <a:buSzPct val="45000"/>
              <a:buFont typeface="Wingdings" charset="2"/>
              <a:buChar char=""/>
            </a:pPr>
            <a:r>
              <a:rPr lang="en-GB" sz="2000" b="0" strike="noStrike" spc="-1">
                <a:latin typeface="Arial"/>
              </a:rPr>
              <a:t>Cinquième niveau de plan</a:t>
            </a:r>
          </a:p>
          <a:p>
            <a:pPr marL="2592000" lvl="5" indent="-216000">
              <a:spcBef>
                <a:spcPts val="283"/>
              </a:spcBef>
              <a:buClr>
                <a:srgbClr val="000000"/>
              </a:buClr>
              <a:buSzPct val="45000"/>
              <a:buFont typeface="Wingdings" charset="2"/>
              <a:buChar char=""/>
            </a:pPr>
            <a:r>
              <a:rPr lang="en-GB" sz="2000" b="0" strike="noStrike" spc="-1">
                <a:latin typeface="Arial"/>
              </a:rPr>
              <a:t>Sixième niveau de plan</a:t>
            </a:r>
          </a:p>
          <a:p>
            <a:pPr marL="3024000" lvl="6" indent="-216000">
              <a:spcBef>
                <a:spcPts val="283"/>
              </a:spcBef>
              <a:buClr>
                <a:srgbClr val="000000"/>
              </a:buClr>
              <a:buSzPct val="45000"/>
              <a:buFont typeface="Wingdings" charset="2"/>
              <a:buChar char=""/>
            </a:pPr>
            <a:r>
              <a:rPr lang="en-GB" sz="2000" b="0" strike="noStrike" spc="-1">
                <a:latin typeface="Arial"/>
              </a:rPr>
              <a:t>Septième niveau de plan</a:t>
            </a:r>
          </a:p>
        </p:txBody>
      </p:sp>
      <p:sp>
        <p:nvSpPr>
          <p:cNvPr id="48" name="PlaceHolder 7"/>
          <p:cNvSpPr>
            <a:spLocks noGrp="1"/>
          </p:cNvSpPr>
          <p:nvPr>
            <p:ph type="title"/>
          </p:nvPr>
        </p:nvSpPr>
        <p:spPr>
          <a:xfrm>
            <a:off x="1404000" y="1476000"/>
            <a:ext cx="4320000" cy="1044000"/>
          </a:xfrm>
          <a:prstGeom prst="rect">
            <a:avLst/>
          </a:prstGeom>
        </p:spPr>
        <p:txBody>
          <a:bodyPr lIns="0" tIns="0" rIns="0" bIns="0" anchor="b">
            <a:noAutofit/>
          </a:bodyPr>
          <a:lstStyle/>
          <a:p>
            <a:pPr algn="r"/>
            <a:r>
              <a:rPr lang="en-GB" sz="2600" b="0" strike="noStrike" spc="-1">
                <a:solidFill>
                  <a:srgbClr val="0F417A"/>
                </a:solidFill>
                <a:latin typeface="Liberation Sans Narrow"/>
              </a:rPr>
              <a:t>Cliquez pour éditer le format du texte-titre</a:t>
            </a:r>
          </a:p>
        </p:txBody>
      </p:sp>
      <p:sp>
        <p:nvSpPr>
          <p:cNvPr id="49" name="Line 8"/>
          <p:cNvSpPr/>
          <p:nvPr/>
        </p:nvSpPr>
        <p:spPr>
          <a:xfrm flipH="1">
            <a:off x="1742400" y="2592000"/>
            <a:ext cx="3981600" cy="0"/>
          </a:xfrm>
          <a:prstGeom prst="line">
            <a:avLst/>
          </a:prstGeom>
          <a:ln>
            <a:noFill/>
          </a:ln>
        </p:spPr>
        <p:style>
          <a:lnRef idx="0">
            <a:scrgbClr r="0" g="0" b="0"/>
          </a:lnRef>
          <a:fillRef idx="0">
            <a:scrgbClr r="0" g="0" b="0"/>
          </a:fillRef>
          <a:effectRef idx="0">
            <a:scrgbClr r="0" g="0" b="0"/>
          </a:effectRef>
          <a:fontRef idx="minor"/>
        </p:style>
      </p:sp>
      <p:sp>
        <p:nvSpPr>
          <p:cNvPr id="50" name="PlaceHolder 9"/>
          <p:cNvSpPr>
            <a:spLocks noGrp="1"/>
          </p:cNvSpPr>
          <p:nvPr>
            <p:ph type="dt"/>
          </p:nvPr>
        </p:nvSpPr>
        <p:spPr>
          <a:xfrm>
            <a:off x="9360000" y="4500000"/>
            <a:ext cx="720000" cy="216000"/>
          </a:xfrm>
          <a:prstGeom prst="rect">
            <a:avLst/>
          </a:prstGeom>
        </p:spPr>
        <p:txBody>
          <a:bodyPr lIns="0" tIns="0" rIns="0" bIns="0" anchor="ctr">
            <a:noAutofit/>
          </a:bodyPr>
          <a:lstStyle/>
          <a:p>
            <a:pPr algn="r"/>
            <a:r>
              <a:rPr lang="en-GB" sz="700" b="1" strike="noStrike" cap="all" spc="-1">
                <a:solidFill>
                  <a:srgbClr val="FFC300"/>
                </a:solidFill>
                <a:latin typeface="Arial"/>
              </a:rPr>
              <a:t>&lt;date/heure&gt;</a:t>
            </a:r>
          </a:p>
        </p:txBody>
      </p:sp>
      <p:pic>
        <p:nvPicPr>
          <p:cNvPr id="51" name="Image 50"/>
          <p:cNvPicPr/>
          <p:nvPr/>
        </p:nvPicPr>
        <p:blipFill>
          <a:blip r:embed="rId15"/>
          <a:stretch/>
        </p:blipFill>
        <p:spPr>
          <a:xfrm>
            <a:off x="216000" y="4788000"/>
            <a:ext cx="2059200" cy="64800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DF0C9"/>
        </a:solidFill>
        <a:effectLst/>
      </p:bgPr>
    </p:bg>
    <p:spTree>
      <p:nvGrpSpPr>
        <p:cNvPr id="1" name=""/>
        <p:cNvGrpSpPr/>
        <p:nvPr/>
      </p:nvGrpSpPr>
      <p:grpSpPr>
        <a:xfrm>
          <a:off x="0" y="0"/>
          <a:ext cx="0" cy="0"/>
          <a:chOff x="0" y="0"/>
          <a:chExt cx="0" cy="0"/>
        </a:xfrm>
      </p:grpSpPr>
      <p:sp>
        <p:nvSpPr>
          <p:cNvPr id="131" name="CustomShape 1"/>
          <p:cNvSpPr/>
          <p:nvPr/>
        </p:nvSpPr>
        <p:spPr>
          <a:xfrm>
            <a:off x="0" y="684000"/>
            <a:ext cx="10080000" cy="216000"/>
          </a:xfrm>
          <a:prstGeom prst="rect">
            <a:avLst/>
          </a:prstGeom>
          <a:solidFill>
            <a:srgbClr val="0F417A"/>
          </a:solidFill>
          <a:ln>
            <a:noFill/>
          </a:ln>
        </p:spPr>
        <p:style>
          <a:lnRef idx="0">
            <a:scrgbClr r="0" g="0" b="0"/>
          </a:lnRef>
          <a:fillRef idx="0">
            <a:scrgbClr r="0" g="0" b="0"/>
          </a:fillRef>
          <a:effectRef idx="0">
            <a:scrgbClr r="0" g="0" b="0"/>
          </a:effectRef>
          <a:fontRef idx="minor"/>
        </p:style>
      </p:sp>
      <p:sp>
        <p:nvSpPr>
          <p:cNvPr id="132" name="PlaceHolder 2"/>
          <p:cNvSpPr>
            <a:spLocks noGrp="1"/>
          </p:cNvSpPr>
          <p:nvPr>
            <p:ph type="title"/>
          </p:nvPr>
        </p:nvSpPr>
        <p:spPr>
          <a:xfrm>
            <a:off x="2880000" y="2448000"/>
            <a:ext cx="5400000" cy="900000"/>
          </a:xfrm>
          <a:prstGeom prst="rect">
            <a:avLst/>
          </a:prstGeom>
        </p:spPr>
        <p:txBody>
          <a:bodyPr lIns="0" tIns="0" rIns="0" bIns="0" anchor="b">
            <a:noAutofit/>
          </a:bodyPr>
          <a:lstStyle/>
          <a:p>
            <a:r>
              <a:rPr lang="en-GB" sz="2600" b="1" strike="noStrike" cap="all" spc="-1">
                <a:solidFill>
                  <a:srgbClr val="0F417A"/>
                </a:solidFill>
                <a:latin typeface="Liberation Sans Narrow"/>
              </a:rPr>
              <a:t>Cliquez pour éditer le format du texte-titre</a:t>
            </a:r>
          </a:p>
        </p:txBody>
      </p:sp>
      <p:sp>
        <p:nvSpPr>
          <p:cNvPr id="133" name="PlaceHolder 3"/>
          <p:cNvSpPr>
            <a:spLocks noGrp="1"/>
          </p:cNvSpPr>
          <p:nvPr>
            <p:ph type="body"/>
          </p:nvPr>
        </p:nvSpPr>
        <p:spPr>
          <a:xfrm>
            <a:off x="2933640" y="3429000"/>
            <a:ext cx="5305320" cy="1357560"/>
          </a:xfrm>
          <a:prstGeom prst="rect">
            <a:avLst/>
          </a:prstGeom>
        </p:spPr>
        <p:txBody>
          <a:bodyPr lIns="0" tIns="0" rIns="0" bIns="0">
            <a:normAutofit fontScale="23000"/>
          </a:bodyPr>
          <a:lstStyle/>
          <a:p>
            <a:pPr marL="432000" indent="-324000">
              <a:spcBef>
                <a:spcPts val="1417"/>
              </a:spcBef>
              <a:buClr>
                <a:srgbClr val="000000"/>
              </a:buClr>
              <a:buSzPct val="45000"/>
              <a:buFont typeface="Wingdings" charset="2"/>
              <a:buChar char=""/>
            </a:pPr>
            <a:r>
              <a:rPr lang="en-GB"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en-GB" sz="2800" b="0" strike="noStrike" spc="-1">
                <a:latin typeface="Arial"/>
              </a:rPr>
              <a:t>Second niveau de plan</a:t>
            </a:r>
          </a:p>
          <a:p>
            <a:pPr marL="1296000" lvl="2" indent="-288000">
              <a:spcBef>
                <a:spcPts val="850"/>
              </a:spcBef>
              <a:buClr>
                <a:srgbClr val="000000"/>
              </a:buClr>
              <a:buSzPct val="45000"/>
              <a:buFont typeface="Wingdings" charset="2"/>
              <a:buChar char=""/>
            </a:pPr>
            <a:r>
              <a:rPr lang="en-GB" sz="2400" b="0" strike="noStrike" spc="-1">
                <a:latin typeface="Arial"/>
              </a:rPr>
              <a:t>Troisième niveau de plan</a:t>
            </a:r>
          </a:p>
          <a:p>
            <a:pPr marL="1728000" lvl="3" indent="-216000">
              <a:spcBef>
                <a:spcPts val="567"/>
              </a:spcBef>
              <a:buClr>
                <a:srgbClr val="000000"/>
              </a:buClr>
              <a:buSzPct val="75000"/>
              <a:buFont typeface="Symbol" charset="2"/>
              <a:buChar char=""/>
            </a:pPr>
            <a:r>
              <a:rPr lang="en-GB" sz="2000" b="0" strike="noStrike" spc="-1">
                <a:latin typeface="Arial"/>
              </a:rPr>
              <a:t>Quatrième niveau de plan</a:t>
            </a:r>
          </a:p>
          <a:p>
            <a:pPr marL="2160000" lvl="4" indent="-216000">
              <a:spcBef>
                <a:spcPts val="283"/>
              </a:spcBef>
              <a:buClr>
                <a:srgbClr val="000000"/>
              </a:buClr>
              <a:buSzPct val="45000"/>
              <a:buFont typeface="Wingdings" charset="2"/>
              <a:buChar char=""/>
            </a:pPr>
            <a:r>
              <a:rPr lang="en-GB" sz="2000" b="0" strike="noStrike" spc="-1">
                <a:latin typeface="Arial"/>
              </a:rPr>
              <a:t>Cinquième niveau de plan</a:t>
            </a:r>
          </a:p>
          <a:p>
            <a:pPr marL="2592000" lvl="5" indent="-216000">
              <a:spcBef>
                <a:spcPts val="283"/>
              </a:spcBef>
              <a:buClr>
                <a:srgbClr val="000000"/>
              </a:buClr>
              <a:buSzPct val="45000"/>
              <a:buFont typeface="Wingdings" charset="2"/>
              <a:buChar char=""/>
            </a:pPr>
            <a:r>
              <a:rPr lang="en-GB" sz="2000" b="0" strike="noStrike" spc="-1">
                <a:latin typeface="Arial"/>
              </a:rPr>
              <a:t>Sixième niveau de plan</a:t>
            </a:r>
          </a:p>
          <a:p>
            <a:pPr marL="3024000" lvl="6" indent="-216000">
              <a:spcBef>
                <a:spcPts val="283"/>
              </a:spcBef>
              <a:buClr>
                <a:srgbClr val="000000"/>
              </a:buClr>
              <a:buSzPct val="45000"/>
              <a:buFont typeface="Wingdings" charset="2"/>
              <a:buChar char=""/>
            </a:pPr>
            <a:r>
              <a:rPr lang="en-GB" sz="2000" b="0" strike="noStrike" spc="-1">
                <a:latin typeface="Arial"/>
              </a:rPr>
              <a:t>Septième niveau de plan</a:t>
            </a:r>
          </a:p>
        </p:txBody>
      </p:sp>
      <p:sp>
        <p:nvSpPr>
          <p:cNvPr id="134" name="CustomShape 4"/>
          <p:cNvSpPr/>
          <p:nvPr/>
        </p:nvSpPr>
        <p:spPr>
          <a:xfrm>
            <a:off x="0" y="0"/>
            <a:ext cx="10080000" cy="684000"/>
          </a:xfrm>
          <a:prstGeom prst="rect">
            <a:avLst/>
          </a:prstGeom>
          <a:solidFill>
            <a:srgbClr val="E8E8E8"/>
          </a:solidFill>
          <a:ln>
            <a:noFill/>
          </a:ln>
        </p:spPr>
        <p:style>
          <a:lnRef idx="0">
            <a:scrgbClr r="0" g="0" b="0"/>
          </a:lnRef>
          <a:fillRef idx="0">
            <a:scrgbClr r="0" g="0" b="0"/>
          </a:fillRef>
          <a:effectRef idx="0">
            <a:scrgbClr r="0" g="0" b="0"/>
          </a:effectRef>
          <a:fontRef idx="minor"/>
        </p:style>
      </p:sp>
      <p:sp>
        <p:nvSpPr>
          <p:cNvPr id="135" name="CustomShape 5"/>
          <p:cNvSpPr/>
          <p:nvPr/>
        </p:nvSpPr>
        <p:spPr>
          <a:xfrm>
            <a:off x="552240" y="1857600"/>
            <a:ext cx="1562040" cy="1305000"/>
          </a:xfrm>
          <a:prstGeom prst="rect">
            <a:avLst/>
          </a:prstGeom>
          <a:noFill/>
          <a:ln>
            <a:noFill/>
          </a:ln>
        </p:spPr>
        <p:style>
          <a:lnRef idx="0">
            <a:scrgbClr r="0" g="0" b="0"/>
          </a:lnRef>
          <a:fillRef idx="0">
            <a:scrgbClr r="0" g="0" b="0"/>
          </a:fillRef>
          <a:effectRef idx="0">
            <a:scrgbClr r="0" g="0" b="0"/>
          </a:effectRef>
          <a:fontRef idx="minor"/>
        </p:style>
      </p:sp>
      <p:sp>
        <p:nvSpPr>
          <p:cNvPr id="136" name="Line 6"/>
          <p:cNvSpPr/>
          <p:nvPr/>
        </p:nvSpPr>
        <p:spPr>
          <a:xfrm>
            <a:off x="2880000" y="3348000"/>
            <a:ext cx="5358960" cy="0"/>
          </a:xfrm>
          <a:prstGeom prst="line">
            <a:avLst/>
          </a:prstGeom>
          <a:ln>
            <a:noFill/>
          </a:ln>
        </p:spPr>
        <p:style>
          <a:lnRef idx="0">
            <a:scrgbClr r="0" g="0" b="0"/>
          </a:lnRef>
          <a:fillRef idx="0">
            <a:scrgbClr r="0" g="0" b="0"/>
          </a:fillRef>
          <a:effectRef idx="0">
            <a:scrgbClr r="0" g="0" b="0"/>
          </a:effectRef>
          <a:fontRef idx="minor"/>
        </p:style>
      </p:sp>
      <p:sp>
        <p:nvSpPr>
          <p:cNvPr id="137" name="PlaceHolder 7"/>
          <p:cNvSpPr>
            <a:spLocks noGrp="1"/>
          </p:cNvSpPr>
          <p:nvPr>
            <p:ph type="ftr"/>
          </p:nvPr>
        </p:nvSpPr>
        <p:spPr>
          <a:xfrm>
            <a:off x="360000" y="684000"/>
            <a:ext cx="9000000" cy="216000"/>
          </a:xfrm>
          <a:prstGeom prst="rect">
            <a:avLst/>
          </a:prstGeom>
        </p:spPr>
        <p:txBody>
          <a:bodyPr lIns="0" tIns="0" rIns="0" bIns="0" anchor="ctr">
            <a:noAutofit/>
          </a:bodyPr>
          <a:lstStyle/>
          <a:p>
            <a:pPr algn="r"/>
            <a:r>
              <a:rPr lang="en-GB" sz="800" b="1" strike="noStrike" cap="all" spc="-1">
                <a:solidFill>
                  <a:srgbClr val="FFC300"/>
                </a:solidFill>
                <a:latin typeface="Arial"/>
              </a:rPr>
              <a:t>&lt;pied de page&gt;</a:t>
            </a:r>
          </a:p>
        </p:txBody>
      </p:sp>
      <p:sp>
        <p:nvSpPr>
          <p:cNvPr id="138" name="PlaceHolder 8"/>
          <p:cNvSpPr>
            <a:spLocks noGrp="1"/>
          </p:cNvSpPr>
          <p:nvPr>
            <p:ph type="sldNum"/>
          </p:nvPr>
        </p:nvSpPr>
        <p:spPr>
          <a:xfrm>
            <a:off x="9360000" y="684000"/>
            <a:ext cx="720000" cy="216000"/>
          </a:xfrm>
          <a:prstGeom prst="rect">
            <a:avLst/>
          </a:prstGeom>
        </p:spPr>
        <p:txBody>
          <a:bodyPr lIns="0" tIns="0" rIns="0" bIns="0" anchor="ctr">
            <a:noAutofit/>
          </a:bodyPr>
          <a:lstStyle/>
          <a:p>
            <a:pPr algn="r"/>
            <a:fld id="{0EB2C22B-F4BD-46C7-8F8C-5D0D5C5081E3}" type="slidenum">
              <a:rPr lang="en-GB" sz="800" b="1" strike="noStrike" cap="all" spc="-1">
                <a:solidFill>
                  <a:srgbClr val="FFC300"/>
                </a:solidFill>
                <a:latin typeface="Arial"/>
              </a:rPr>
              <a:t>‹N°›</a:t>
            </a:fld>
            <a:endParaRPr lang="en-GB" sz="800" b="1" strike="noStrike" cap="all" spc="-1">
              <a:solidFill>
                <a:srgbClr val="FFC300"/>
              </a:solidFill>
              <a:latin typeface="Arial"/>
            </a:endParaRPr>
          </a:p>
        </p:txBody>
      </p:sp>
      <p:sp>
        <p:nvSpPr>
          <p:cNvPr id="139" name="Line 9"/>
          <p:cNvSpPr/>
          <p:nvPr/>
        </p:nvSpPr>
        <p:spPr>
          <a:xfrm>
            <a:off x="2880000" y="3348000"/>
            <a:ext cx="4797000" cy="0"/>
          </a:xfrm>
          <a:prstGeom prst="line">
            <a:avLst/>
          </a:prstGeom>
          <a:ln>
            <a:solidFill>
              <a:srgbClr val="0C3A5A"/>
            </a:solidFill>
          </a:ln>
        </p:spPr>
        <p:style>
          <a:lnRef idx="0">
            <a:scrgbClr r="0" g="0" b="0"/>
          </a:lnRef>
          <a:fillRef idx="0">
            <a:scrgbClr r="0" g="0" b="0"/>
          </a:fillRef>
          <a:effectRef idx="0">
            <a:scrgbClr r="0" g="0" b="0"/>
          </a:effectRef>
          <a:fontRef idx="minor"/>
        </p:style>
      </p:sp>
      <p:pic>
        <p:nvPicPr>
          <p:cNvPr id="140" name="Image 139"/>
          <p:cNvPicPr/>
          <p:nvPr/>
        </p:nvPicPr>
        <p:blipFill>
          <a:blip r:embed="rId14"/>
          <a:stretch/>
        </p:blipFill>
        <p:spPr>
          <a:xfrm>
            <a:off x="216000" y="144000"/>
            <a:ext cx="1486800" cy="468000"/>
          </a:xfrm>
          <a:prstGeom prst="rect">
            <a:avLst/>
          </a:prstGeom>
          <a:ln>
            <a:noFill/>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7" name="CustomShape 1"/>
          <p:cNvSpPr/>
          <p:nvPr/>
        </p:nvSpPr>
        <p:spPr>
          <a:xfrm>
            <a:off x="0" y="0"/>
            <a:ext cx="10080000" cy="684000"/>
          </a:xfrm>
          <a:prstGeom prst="rect">
            <a:avLst/>
          </a:prstGeom>
          <a:solidFill>
            <a:srgbClr val="E8E8E8"/>
          </a:solidFill>
          <a:ln>
            <a:noFill/>
          </a:ln>
        </p:spPr>
        <p:style>
          <a:lnRef idx="0">
            <a:scrgbClr r="0" g="0" b="0"/>
          </a:lnRef>
          <a:fillRef idx="0">
            <a:scrgbClr r="0" g="0" b="0"/>
          </a:fillRef>
          <a:effectRef idx="0">
            <a:scrgbClr r="0" g="0" b="0"/>
          </a:effectRef>
          <a:fontRef idx="minor"/>
        </p:style>
      </p:sp>
      <p:sp>
        <p:nvSpPr>
          <p:cNvPr id="178" name="PlaceHolder 2"/>
          <p:cNvSpPr>
            <a:spLocks noGrp="1"/>
          </p:cNvSpPr>
          <p:nvPr>
            <p:ph type="body"/>
          </p:nvPr>
        </p:nvSpPr>
        <p:spPr>
          <a:xfrm>
            <a:off x="504000" y="1326600"/>
            <a:ext cx="9071640" cy="3921840"/>
          </a:xfrm>
          <a:prstGeom prst="rect">
            <a:avLst/>
          </a:prstGeom>
        </p:spPr>
        <p:txBody>
          <a:bodyPr lIns="0" tIns="0" rIns="0" bIns="0">
            <a:normAutofit/>
          </a:bodyPr>
          <a:lstStyle/>
          <a:p>
            <a:pPr marL="432000" indent="-324000">
              <a:spcBef>
                <a:spcPts val="1151"/>
              </a:spcBef>
            </a:pPr>
            <a:r>
              <a:rPr lang="en-GB" sz="2600" b="1" strike="noStrike" cap="all" spc="-1">
                <a:solidFill>
                  <a:srgbClr val="0F417A"/>
                </a:solidFill>
                <a:latin typeface="Arial"/>
              </a:rPr>
              <a:t>Cliquez pour éditer le format du plan de texte</a:t>
            </a:r>
          </a:p>
          <a:p>
            <a:pPr marL="864000" lvl="1" indent="-324000">
              <a:spcBef>
                <a:spcPts val="1134"/>
              </a:spcBef>
              <a:buClr>
                <a:srgbClr val="286AC7"/>
              </a:buClr>
              <a:buFont typeface="Symbol" charset="2"/>
              <a:buChar char=""/>
            </a:pPr>
            <a:r>
              <a:rPr lang="en-GB" sz="2200" b="1" strike="noStrike" spc="-1">
                <a:solidFill>
                  <a:srgbClr val="5B8ED4"/>
                </a:solidFill>
                <a:latin typeface="Arial"/>
              </a:rPr>
              <a:t>Second niveau de plan</a:t>
            </a:r>
          </a:p>
          <a:p>
            <a:pPr marL="1296000" lvl="2" indent="-288000">
              <a:spcBef>
                <a:spcPts val="850"/>
              </a:spcBef>
              <a:buClr>
                <a:srgbClr val="646363"/>
              </a:buClr>
              <a:buSzPct val="65000"/>
              <a:buFont typeface="Wingdings" charset="2"/>
              <a:buChar char=""/>
            </a:pPr>
            <a:r>
              <a:rPr lang="en-GB" sz="2000" b="1" strike="noStrike" spc="-1">
                <a:solidFill>
                  <a:srgbClr val="B0AEAE"/>
                </a:solidFill>
                <a:latin typeface="Arial"/>
              </a:rPr>
              <a:t>Troisième niveau de plan</a:t>
            </a:r>
          </a:p>
          <a:p>
            <a:pPr marL="1728000" lvl="3" indent="-216000">
              <a:spcBef>
                <a:spcPts val="567"/>
              </a:spcBef>
              <a:buClr>
                <a:srgbClr val="0C3A5A"/>
              </a:buClr>
              <a:buSzPct val="75000"/>
              <a:buFont typeface="Symbol" charset="2"/>
              <a:buChar char=""/>
            </a:pPr>
            <a:r>
              <a:rPr lang="en-GB" sz="1800" b="1" strike="noStrike" spc="-1">
                <a:solidFill>
                  <a:srgbClr val="0C3A5A"/>
                </a:solidFill>
                <a:latin typeface="Arial"/>
              </a:rPr>
              <a:t>Quatrième niveau de plan</a:t>
            </a:r>
          </a:p>
          <a:p>
            <a:pPr marL="2160000" lvl="4" indent="-216000">
              <a:spcBef>
                <a:spcPts val="283"/>
              </a:spcBef>
              <a:buClr>
                <a:srgbClr val="0C3A5A"/>
              </a:buClr>
              <a:buSzPct val="45000"/>
              <a:buFont typeface="Wingdings" charset="2"/>
              <a:buChar char=""/>
            </a:pPr>
            <a:r>
              <a:rPr lang="en-GB" sz="1800" b="1" strike="noStrike" spc="-1">
                <a:solidFill>
                  <a:srgbClr val="0C3A5A"/>
                </a:solidFill>
                <a:latin typeface="Arial"/>
              </a:rPr>
              <a:t>Cinquième niveau de plan</a:t>
            </a:r>
          </a:p>
          <a:p>
            <a:pPr marL="2592000" lvl="5" indent="-216000">
              <a:spcBef>
                <a:spcPts val="283"/>
              </a:spcBef>
              <a:buClr>
                <a:srgbClr val="0C3A5A"/>
              </a:buClr>
              <a:buSzPct val="45000"/>
              <a:buFont typeface="Wingdings" charset="2"/>
              <a:buChar char=""/>
            </a:pPr>
            <a:r>
              <a:rPr lang="en-GB" sz="1600" b="1" strike="noStrike" spc="-1">
                <a:solidFill>
                  <a:srgbClr val="0C3A5A"/>
                </a:solidFill>
                <a:latin typeface="Arial"/>
              </a:rPr>
              <a:t>Sixième niveau de plan</a:t>
            </a:r>
          </a:p>
          <a:p>
            <a:pPr marL="3024000" lvl="6" indent="-216000">
              <a:spcBef>
                <a:spcPts val="283"/>
              </a:spcBef>
              <a:buClr>
                <a:srgbClr val="0C3A5A"/>
              </a:buClr>
              <a:buSzPct val="45000"/>
              <a:buFont typeface="Wingdings" charset="2"/>
              <a:buChar char=""/>
            </a:pPr>
            <a:r>
              <a:rPr lang="en-GB" sz="1600" b="1" strike="noStrike" spc="-1">
                <a:solidFill>
                  <a:srgbClr val="0C3A5A"/>
                </a:solidFill>
                <a:latin typeface="Arial"/>
              </a:rPr>
              <a:t>Septième niveau de plan</a:t>
            </a:r>
          </a:p>
        </p:txBody>
      </p:sp>
      <p:sp>
        <p:nvSpPr>
          <p:cNvPr id="179" name="CustomShape 3"/>
          <p:cNvSpPr/>
          <p:nvPr/>
        </p:nvSpPr>
        <p:spPr>
          <a:xfrm>
            <a:off x="0" y="684000"/>
            <a:ext cx="10080000" cy="216000"/>
          </a:xfrm>
          <a:prstGeom prst="rect">
            <a:avLst/>
          </a:prstGeom>
          <a:solidFill>
            <a:srgbClr val="0F417A"/>
          </a:solidFill>
          <a:ln>
            <a:noFill/>
          </a:ln>
        </p:spPr>
        <p:style>
          <a:lnRef idx="0">
            <a:scrgbClr r="0" g="0" b="0"/>
          </a:lnRef>
          <a:fillRef idx="0">
            <a:scrgbClr r="0" g="0" b="0"/>
          </a:fillRef>
          <a:effectRef idx="0">
            <a:scrgbClr r="0" g="0" b="0"/>
          </a:effectRef>
          <a:fontRef idx="minor"/>
        </p:style>
      </p:sp>
      <p:sp>
        <p:nvSpPr>
          <p:cNvPr id="180" name="PlaceHolder 4"/>
          <p:cNvSpPr>
            <a:spLocks noGrp="1"/>
          </p:cNvSpPr>
          <p:nvPr>
            <p:ph type="title"/>
          </p:nvPr>
        </p:nvSpPr>
        <p:spPr>
          <a:xfrm>
            <a:off x="1620000" y="0"/>
            <a:ext cx="8280000" cy="648000"/>
          </a:xfrm>
          <a:prstGeom prst="rect">
            <a:avLst/>
          </a:prstGeom>
        </p:spPr>
        <p:txBody>
          <a:bodyPr lIns="0" tIns="0" rIns="0" bIns="0" anchor="ctr">
            <a:noAutofit/>
          </a:bodyPr>
          <a:lstStyle/>
          <a:p>
            <a:pPr algn="r"/>
            <a:r>
              <a:rPr lang="en-GB" sz="2400" b="1" strike="noStrike" cap="all" spc="-1">
                <a:solidFill>
                  <a:srgbClr val="646363"/>
                </a:solidFill>
                <a:latin typeface="Liberation Sans Narrow"/>
              </a:rPr>
              <a:t>Cliquez pour éditer le format du texte-titre</a:t>
            </a:r>
          </a:p>
        </p:txBody>
      </p:sp>
      <p:sp>
        <p:nvSpPr>
          <p:cNvPr id="181" name="PlaceHolder 5"/>
          <p:cNvSpPr>
            <a:spLocks noGrp="1"/>
          </p:cNvSpPr>
          <p:nvPr>
            <p:ph type="ftr"/>
          </p:nvPr>
        </p:nvSpPr>
        <p:spPr>
          <a:xfrm>
            <a:off x="360000" y="684000"/>
            <a:ext cx="9000000" cy="216000"/>
          </a:xfrm>
          <a:prstGeom prst="rect">
            <a:avLst/>
          </a:prstGeom>
        </p:spPr>
        <p:txBody>
          <a:bodyPr lIns="0" tIns="0" rIns="0" bIns="0" anchor="ctr">
            <a:noAutofit/>
          </a:bodyPr>
          <a:lstStyle/>
          <a:p>
            <a:pPr algn="r"/>
            <a:r>
              <a:rPr lang="en-GB" sz="800" b="1" strike="noStrike" cap="all" spc="-1">
                <a:solidFill>
                  <a:srgbClr val="FFC300"/>
                </a:solidFill>
                <a:latin typeface="Arial"/>
              </a:rPr>
              <a:t>&lt;pied de page&gt;</a:t>
            </a:r>
          </a:p>
        </p:txBody>
      </p:sp>
      <p:sp>
        <p:nvSpPr>
          <p:cNvPr id="182" name="PlaceHolder 6"/>
          <p:cNvSpPr>
            <a:spLocks noGrp="1"/>
          </p:cNvSpPr>
          <p:nvPr>
            <p:ph type="sldNum"/>
          </p:nvPr>
        </p:nvSpPr>
        <p:spPr>
          <a:xfrm>
            <a:off x="9360000" y="684000"/>
            <a:ext cx="720000" cy="216000"/>
          </a:xfrm>
          <a:prstGeom prst="rect">
            <a:avLst/>
          </a:prstGeom>
        </p:spPr>
        <p:txBody>
          <a:bodyPr lIns="0" tIns="0" rIns="0" bIns="0" anchor="ctr">
            <a:noAutofit/>
          </a:bodyPr>
          <a:lstStyle/>
          <a:p>
            <a:pPr algn="r"/>
            <a:fld id="{5C82967C-9A3A-4F30-816C-53EC007D85AE}" type="slidenum">
              <a:rPr lang="en-GB" sz="800" b="1" strike="noStrike" cap="all" spc="-1">
                <a:solidFill>
                  <a:srgbClr val="FFC300"/>
                </a:solidFill>
                <a:latin typeface="Arial"/>
              </a:rPr>
              <a:t>‹N°›</a:t>
            </a:fld>
            <a:endParaRPr lang="en-GB" sz="800" b="1" strike="noStrike" cap="all" spc="-1">
              <a:solidFill>
                <a:srgbClr val="FFC300"/>
              </a:solidFill>
              <a:latin typeface="Arial"/>
            </a:endParaRPr>
          </a:p>
        </p:txBody>
      </p:sp>
      <p:sp>
        <p:nvSpPr>
          <p:cNvPr id="183" name="CustomShape 7"/>
          <p:cNvSpPr/>
          <p:nvPr/>
        </p:nvSpPr>
        <p:spPr>
          <a:xfrm rot="16221600">
            <a:off x="9263520" y="4858920"/>
            <a:ext cx="518400" cy="1112760"/>
          </a:xfrm>
          <a:custGeom>
            <a:avLst/>
            <a:gdLst/>
            <a:ahLst/>
            <a:cxnLst/>
            <a:rect l="l" t="t" r="r" b="b"/>
            <a:pathLst>
              <a:path w="21600" h="21600">
                <a:moveTo>
                  <a:pt x="0" y="0"/>
                </a:moveTo>
                <a:lnTo>
                  <a:pt x="21600" y="21600"/>
                </a:lnTo>
                <a:lnTo>
                  <a:pt x="0" y="21600"/>
                </a:lnTo>
                <a:lnTo>
                  <a:pt x="0" y="0"/>
                </a:lnTo>
                <a:close/>
              </a:path>
            </a:pathLst>
          </a:custGeom>
          <a:solidFill>
            <a:srgbClr val="FFC300"/>
          </a:solidFill>
          <a:ln>
            <a:noFill/>
          </a:ln>
        </p:spPr>
        <p:style>
          <a:lnRef idx="0">
            <a:scrgbClr r="0" g="0" b="0"/>
          </a:lnRef>
          <a:fillRef idx="0">
            <a:scrgbClr r="0" g="0" b="0"/>
          </a:fillRef>
          <a:effectRef idx="0">
            <a:scrgbClr r="0" g="0" b="0"/>
          </a:effectRef>
          <a:fontRef idx="minor"/>
        </p:style>
      </p:sp>
      <p:pic>
        <p:nvPicPr>
          <p:cNvPr id="184" name="Image 183"/>
          <p:cNvPicPr/>
          <p:nvPr/>
        </p:nvPicPr>
        <p:blipFill>
          <a:blip r:embed="rId14"/>
          <a:stretch/>
        </p:blipFill>
        <p:spPr>
          <a:xfrm>
            <a:off x="216000" y="144000"/>
            <a:ext cx="1486800" cy="468000"/>
          </a:xfrm>
          <a:prstGeom prst="rect">
            <a:avLst/>
          </a:prstGeom>
          <a:ln>
            <a:noFill/>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21" name="CustomShape 1"/>
          <p:cNvSpPr/>
          <p:nvPr/>
        </p:nvSpPr>
        <p:spPr>
          <a:xfrm flipH="1">
            <a:off x="4456440" y="979200"/>
            <a:ext cx="5616360" cy="3528360"/>
          </a:xfrm>
          <a:custGeom>
            <a:avLst/>
            <a:gdLst/>
            <a:ahLst/>
            <a:cxnLst/>
            <a:rect l="l" t="t" r="r" b="b"/>
            <a:pathLst>
              <a:path w="21600" h="21600">
                <a:moveTo>
                  <a:pt x="0" y="0"/>
                </a:moveTo>
                <a:lnTo>
                  <a:pt x="21600" y="21600"/>
                </a:lnTo>
                <a:lnTo>
                  <a:pt x="0" y="21600"/>
                </a:lnTo>
                <a:lnTo>
                  <a:pt x="0" y="0"/>
                </a:lnTo>
                <a:close/>
              </a:path>
            </a:pathLst>
          </a:custGeom>
          <a:solidFill>
            <a:srgbClr val="FFC300"/>
          </a:solidFill>
          <a:ln>
            <a:noFill/>
          </a:ln>
        </p:spPr>
        <p:style>
          <a:lnRef idx="0">
            <a:scrgbClr r="0" g="0" b="0"/>
          </a:lnRef>
          <a:fillRef idx="0">
            <a:scrgbClr r="0" g="0" b="0"/>
          </a:fillRef>
          <a:effectRef idx="0">
            <a:scrgbClr r="0" g="0" b="0"/>
          </a:effectRef>
          <a:fontRef idx="minor"/>
        </p:style>
      </p:sp>
      <p:sp>
        <p:nvSpPr>
          <p:cNvPr id="222" name="CustomShape 2"/>
          <p:cNvSpPr/>
          <p:nvPr/>
        </p:nvSpPr>
        <p:spPr>
          <a:xfrm>
            <a:off x="0" y="4500000"/>
            <a:ext cx="10080000" cy="216000"/>
          </a:xfrm>
          <a:prstGeom prst="rect">
            <a:avLst/>
          </a:prstGeom>
          <a:solidFill>
            <a:srgbClr val="0F417A"/>
          </a:solidFill>
          <a:ln>
            <a:noFill/>
          </a:ln>
        </p:spPr>
        <p:style>
          <a:lnRef idx="0">
            <a:scrgbClr r="0" g="0" b="0"/>
          </a:lnRef>
          <a:fillRef idx="0">
            <a:scrgbClr r="0" g="0" b="0"/>
          </a:fillRef>
          <a:effectRef idx="0">
            <a:scrgbClr r="0" g="0" b="0"/>
          </a:effectRef>
          <a:fontRef idx="minor"/>
        </p:style>
      </p:sp>
      <p:sp>
        <p:nvSpPr>
          <p:cNvPr id="223" name="CustomShape 3"/>
          <p:cNvSpPr/>
          <p:nvPr/>
        </p:nvSpPr>
        <p:spPr>
          <a:xfrm>
            <a:off x="0" y="4716000"/>
            <a:ext cx="10080000" cy="9360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224" name="PlaceHolder 4"/>
          <p:cNvSpPr>
            <a:spLocks noGrp="1"/>
          </p:cNvSpPr>
          <p:nvPr>
            <p:ph type="title"/>
          </p:nvPr>
        </p:nvSpPr>
        <p:spPr>
          <a:xfrm>
            <a:off x="2304000" y="1008000"/>
            <a:ext cx="4680000" cy="534960"/>
          </a:xfrm>
          <a:prstGeom prst="rect">
            <a:avLst/>
          </a:prstGeom>
        </p:spPr>
        <p:txBody>
          <a:bodyPr lIns="0" tIns="0" rIns="0" bIns="0" anchor="ctr">
            <a:noAutofit/>
          </a:bodyPr>
          <a:lstStyle/>
          <a:p>
            <a:pPr algn="ctr"/>
            <a:r>
              <a:rPr lang="en-GB" sz="1800" b="1" strike="noStrike" spc="-1">
                <a:solidFill>
                  <a:srgbClr val="0F417A"/>
                </a:solidFill>
                <a:latin typeface="Arial"/>
              </a:rPr>
              <a:t>Cliquez pour éditer le format du texte-titre</a:t>
            </a:r>
          </a:p>
        </p:txBody>
      </p:sp>
      <p:sp>
        <p:nvSpPr>
          <p:cNvPr id="225" name="PlaceHolder 5"/>
          <p:cNvSpPr>
            <a:spLocks noGrp="1"/>
          </p:cNvSpPr>
          <p:nvPr>
            <p:ph type="body"/>
          </p:nvPr>
        </p:nvSpPr>
        <p:spPr>
          <a:xfrm>
            <a:off x="1712160" y="1872000"/>
            <a:ext cx="5686560" cy="2490480"/>
          </a:xfrm>
          <a:prstGeom prst="rect">
            <a:avLst/>
          </a:prstGeom>
        </p:spPr>
        <p:txBody>
          <a:bodyPr lIns="0" tIns="180000" rIns="0" bIns="180000">
            <a:normAutofit/>
          </a:bodyPr>
          <a:lstStyle/>
          <a:p>
            <a:pPr>
              <a:spcBef>
                <a:spcPts val="797"/>
              </a:spcBef>
            </a:pPr>
            <a:r>
              <a:rPr lang="en-GB" sz="1800" b="1" strike="noStrike" spc="-1">
                <a:solidFill>
                  <a:srgbClr val="646363"/>
                </a:solidFill>
                <a:latin typeface="Liberation Sans Narrow"/>
              </a:rPr>
              <a:t>Cliquez pour éditer le format du plan de texte</a:t>
            </a:r>
          </a:p>
          <a:p>
            <a:pPr marL="864000" lvl="1" indent="-324000">
              <a:spcBef>
                <a:spcPts val="1134"/>
              </a:spcBef>
            </a:pPr>
            <a:r>
              <a:rPr lang="en-GB" sz="1600" b="1" strike="noStrike" spc="-1">
                <a:solidFill>
                  <a:srgbClr val="646363"/>
                </a:solidFill>
                <a:latin typeface="Liberation Sans Narrow"/>
              </a:rPr>
              <a:t>Second niveau de plan</a:t>
            </a:r>
          </a:p>
          <a:p>
            <a:pPr marL="1296000" lvl="2" indent="-288000">
              <a:spcBef>
                <a:spcPts val="850"/>
              </a:spcBef>
            </a:pPr>
            <a:r>
              <a:rPr lang="en-GB" sz="1600" b="1" strike="noStrike" spc="-1">
                <a:solidFill>
                  <a:srgbClr val="646363"/>
                </a:solidFill>
                <a:latin typeface="Liberation Sans Narrow"/>
              </a:rPr>
              <a:t>Troisième niveau de plan</a:t>
            </a:r>
          </a:p>
          <a:p>
            <a:pPr marL="1728000" lvl="3" indent="-216000">
              <a:spcBef>
                <a:spcPts val="567"/>
              </a:spcBef>
            </a:pPr>
            <a:r>
              <a:rPr lang="en-GB" sz="1600" b="1" strike="noStrike" spc="-1">
                <a:solidFill>
                  <a:srgbClr val="646363"/>
                </a:solidFill>
                <a:latin typeface="Liberation Sans Narrow"/>
              </a:rPr>
              <a:t>Quatrième niveau de plan</a:t>
            </a:r>
          </a:p>
          <a:p>
            <a:pPr marL="2160000" lvl="4" indent="-216000">
              <a:spcBef>
                <a:spcPts val="283"/>
              </a:spcBef>
            </a:pPr>
            <a:r>
              <a:rPr lang="en-GB" sz="1600" b="1" strike="noStrike" spc="-1">
                <a:solidFill>
                  <a:srgbClr val="646363"/>
                </a:solidFill>
                <a:latin typeface="Liberation Sans Narrow"/>
              </a:rPr>
              <a:t>Cinquième niveau de plan</a:t>
            </a:r>
          </a:p>
          <a:p>
            <a:pPr marL="2592000" lvl="5" indent="-216000">
              <a:spcBef>
                <a:spcPts val="283"/>
              </a:spcBef>
            </a:pPr>
            <a:r>
              <a:rPr lang="en-GB" sz="1600" b="1" strike="noStrike" spc="-1">
                <a:solidFill>
                  <a:srgbClr val="646363"/>
                </a:solidFill>
                <a:latin typeface="Liberation Sans Narrow"/>
              </a:rPr>
              <a:t>Sixième niveau de plan</a:t>
            </a:r>
          </a:p>
          <a:p>
            <a:pPr marL="3024000" lvl="6" indent="-216000">
              <a:spcBef>
                <a:spcPts val="283"/>
              </a:spcBef>
            </a:pPr>
            <a:r>
              <a:rPr lang="en-GB" sz="1600" b="1" strike="noStrike" spc="-1">
                <a:solidFill>
                  <a:srgbClr val="646363"/>
                </a:solidFill>
                <a:latin typeface="Liberation Sans Narrow"/>
              </a:rPr>
              <a:t>Septième niveau de plan</a:t>
            </a:r>
          </a:p>
        </p:txBody>
      </p:sp>
      <p:sp>
        <p:nvSpPr>
          <p:cNvPr id="226" name="PlaceHolder 6"/>
          <p:cNvSpPr>
            <a:spLocks noGrp="1"/>
          </p:cNvSpPr>
          <p:nvPr>
            <p:ph type="dt"/>
          </p:nvPr>
        </p:nvSpPr>
        <p:spPr>
          <a:xfrm>
            <a:off x="9360000" y="4500000"/>
            <a:ext cx="720000" cy="216000"/>
          </a:xfrm>
          <a:prstGeom prst="rect">
            <a:avLst/>
          </a:prstGeom>
        </p:spPr>
        <p:txBody>
          <a:bodyPr lIns="0" tIns="0" rIns="0" bIns="0" anchor="ctr">
            <a:noAutofit/>
          </a:bodyPr>
          <a:lstStyle/>
          <a:p>
            <a:pPr algn="r"/>
            <a:r>
              <a:rPr lang="en-GB" sz="800" b="1" strike="noStrike" cap="all" spc="-1">
                <a:solidFill>
                  <a:srgbClr val="FFC300"/>
                </a:solidFill>
                <a:latin typeface="Arial"/>
              </a:rPr>
              <a:t>&lt;date/heure&gt;</a:t>
            </a:r>
          </a:p>
        </p:txBody>
      </p:sp>
      <p:sp>
        <p:nvSpPr>
          <p:cNvPr id="227" name="PlaceHolder 7"/>
          <p:cNvSpPr>
            <a:spLocks noGrp="1"/>
          </p:cNvSpPr>
          <p:nvPr>
            <p:ph type="ftr"/>
          </p:nvPr>
        </p:nvSpPr>
        <p:spPr>
          <a:xfrm>
            <a:off x="360000" y="4500000"/>
            <a:ext cx="9000000" cy="216000"/>
          </a:xfrm>
          <a:prstGeom prst="rect">
            <a:avLst/>
          </a:prstGeom>
        </p:spPr>
        <p:txBody>
          <a:bodyPr lIns="0" tIns="0" rIns="0" bIns="0" anchor="ctr">
            <a:noAutofit/>
          </a:bodyPr>
          <a:lstStyle/>
          <a:p>
            <a:pPr algn="r"/>
            <a:r>
              <a:rPr lang="en-GB" sz="800" b="1" strike="noStrike" cap="all" spc="-1">
                <a:solidFill>
                  <a:srgbClr val="FFC300"/>
                </a:solidFill>
                <a:latin typeface="Arial"/>
              </a:rPr>
              <a:t>&lt;pied de page&gt;</a:t>
            </a:r>
          </a:p>
        </p:txBody>
      </p:sp>
      <p:sp>
        <p:nvSpPr>
          <p:cNvPr id="228" name="Line 8"/>
          <p:cNvSpPr/>
          <p:nvPr/>
        </p:nvSpPr>
        <p:spPr>
          <a:xfrm>
            <a:off x="1712160" y="1872000"/>
            <a:ext cx="5686560" cy="0"/>
          </a:xfrm>
          <a:prstGeom prst="line">
            <a:avLst/>
          </a:prstGeom>
          <a:ln>
            <a:solidFill>
              <a:srgbClr val="286AC7"/>
            </a:solidFill>
          </a:ln>
        </p:spPr>
        <p:style>
          <a:lnRef idx="0">
            <a:scrgbClr r="0" g="0" b="0"/>
          </a:lnRef>
          <a:fillRef idx="0">
            <a:scrgbClr r="0" g="0" b="0"/>
          </a:fillRef>
          <a:effectRef idx="0">
            <a:scrgbClr r="0" g="0" b="0"/>
          </a:effectRef>
          <a:fontRef idx="minor"/>
        </p:style>
      </p:sp>
      <p:grpSp>
        <p:nvGrpSpPr>
          <p:cNvPr id="229" name="Group 9"/>
          <p:cNvGrpSpPr/>
          <p:nvPr/>
        </p:nvGrpSpPr>
        <p:grpSpPr>
          <a:xfrm>
            <a:off x="3528000" y="1562400"/>
            <a:ext cx="2088000" cy="310320"/>
            <a:chOff x="3528000" y="1562400"/>
            <a:chExt cx="2088000" cy="310320"/>
          </a:xfrm>
        </p:grpSpPr>
        <p:pic>
          <p:nvPicPr>
            <p:cNvPr id="230" name="Image 229"/>
            <p:cNvPicPr/>
            <p:nvPr/>
          </p:nvPicPr>
          <p:blipFill>
            <a:blip r:embed="rId14"/>
            <a:stretch/>
          </p:blipFill>
          <p:spPr>
            <a:xfrm>
              <a:off x="4496400" y="1634760"/>
              <a:ext cx="208440" cy="189360"/>
            </a:xfrm>
            <a:prstGeom prst="rect">
              <a:avLst/>
            </a:prstGeom>
            <a:ln>
              <a:noFill/>
            </a:ln>
          </p:spPr>
        </p:pic>
        <p:pic>
          <p:nvPicPr>
            <p:cNvPr id="231" name="Image 230"/>
            <p:cNvPicPr/>
            <p:nvPr/>
          </p:nvPicPr>
          <p:blipFill>
            <a:blip r:embed="rId15"/>
            <a:stretch/>
          </p:blipFill>
          <p:spPr>
            <a:xfrm>
              <a:off x="4980600" y="1634760"/>
              <a:ext cx="220680" cy="172440"/>
            </a:xfrm>
            <a:prstGeom prst="rect">
              <a:avLst/>
            </a:prstGeom>
            <a:ln>
              <a:noFill/>
            </a:ln>
          </p:spPr>
        </p:pic>
        <p:pic>
          <p:nvPicPr>
            <p:cNvPr id="232" name="Image 231"/>
            <p:cNvPicPr/>
            <p:nvPr/>
          </p:nvPicPr>
          <p:blipFill>
            <a:blip r:embed="rId16"/>
            <a:stretch/>
          </p:blipFill>
          <p:spPr>
            <a:xfrm>
              <a:off x="5464440" y="1634760"/>
              <a:ext cx="151560" cy="169200"/>
            </a:xfrm>
            <a:prstGeom prst="rect">
              <a:avLst/>
            </a:prstGeom>
            <a:ln>
              <a:noFill/>
            </a:ln>
          </p:spPr>
        </p:pic>
        <p:sp>
          <p:nvSpPr>
            <p:cNvPr id="233" name="TextShape 10"/>
            <p:cNvSpPr txBox="1"/>
            <p:nvPr/>
          </p:nvSpPr>
          <p:spPr>
            <a:xfrm>
              <a:off x="3528000" y="1562400"/>
              <a:ext cx="775080" cy="310320"/>
            </a:xfrm>
            <a:prstGeom prst="rect">
              <a:avLst/>
            </a:prstGeom>
            <a:noFill/>
            <a:ln>
              <a:noFill/>
            </a:ln>
          </p:spPr>
          <p:txBody>
            <a:bodyPr lIns="90000" tIns="45000" rIns="90000" bIns="45000">
              <a:noAutofit/>
            </a:bodyPr>
            <a:lstStyle/>
            <a:p>
              <a:pPr algn="r">
                <a:lnSpc>
                  <a:spcPct val="100000"/>
                </a:lnSpc>
              </a:pPr>
              <a:r>
                <a:rPr lang="en-GB" sz="1500" b="1" strike="noStrike" spc="-1">
                  <a:solidFill>
                    <a:srgbClr val="5B8ED4"/>
                  </a:solidFill>
                  <a:latin typeface="Arial Narrow"/>
                  <a:ea typeface="SimSun"/>
                </a:rPr>
                <a:t>insee.fr</a:t>
              </a:r>
              <a:endParaRPr lang="en-GB" sz="1500" b="0" strike="noStrike" spc="-1">
                <a:latin typeface="Arial"/>
              </a:endParaRPr>
            </a:p>
          </p:txBody>
        </p:sp>
      </p:grpSp>
      <p:pic>
        <p:nvPicPr>
          <p:cNvPr id="234" name="Image 233"/>
          <p:cNvPicPr/>
          <p:nvPr/>
        </p:nvPicPr>
        <p:blipFill>
          <a:blip r:embed="rId17"/>
          <a:stretch/>
        </p:blipFill>
        <p:spPr>
          <a:xfrm>
            <a:off x="216000" y="4788000"/>
            <a:ext cx="2059200" cy="648000"/>
          </a:xfrm>
          <a:prstGeom prst="rect">
            <a:avLst/>
          </a:prstGeom>
          <a:ln>
            <a:noFill/>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insee.fr/fr/statistiques/4634439" TargetMode="External"/><Relationship Id="rId2" Type="http://schemas.openxmlformats.org/officeDocument/2006/relationships/image" Target="../media/image14.png"/><Relationship Id="rId1" Type="http://schemas.openxmlformats.org/officeDocument/2006/relationships/slideLayout" Target="../slideLayouts/slideLayout39.xml"/><Relationship Id="rId6" Type="http://schemas.openxmlformats.org/officeDocument/2006/relationships/hyperlink" Target="https://www.insee.fr/fr/statistiques/4517283#consulter"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9.xml"/><Relationship Id="rId4" Type="http://schemas.openxmlformats.org/officeDocument/2006/relationships/hyperlink" Target="https://www.insee.fr/fr/statistiques/448785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nsee.fr/fr/statistiques/5347349" TargetMode="External"/><Relationship Id="rId2" Type="http://schemas.openxmlformats.org/officeDocument/2006/relationships/image" Target="../media/image20.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see.fr/fr/statistiques/4487854" TargetMode="External"/><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https://blog.insee.fr/statistiques-sur-les-deces-le-mode-demploi-des-donnees-de-linsee-en-7-questions-reponses/" TargetMode="External"/><Relationship Id="rId2" Type="http://schemas.openxmlformats.org/officeDocument/2006/relationships/hyperlink" Target="https://www.insee.fr/fr/statistiques/4487854" TargetMode="External"/><Relationship Id="rId1" Type="http://schemas.openxmlformats.org/officeDocument/2006/relationships/slideLayout" Target="../slideLayouts/slideLayout3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insee.fr/fr/statistiques/5347349" TargetMode="Externa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hyperlink" Target="https://www.insee.fr/fr/statistiques/5347620" TargetMode="External"/><Relationship Id="rId2" Type="http://schemas.openxmlformats.org/officeDocument/2006/relationships/hyperlink" Target="https://blog.insee.fr/combien-y-aurait-il-eu-de-deces-en-france-sans-lepidemie-de-covid-19/" TargetMode="Externa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9.xml"/><Relationship Id="rId4" Type="http://schemas.openxmlformats.org/officeDocument/2006/relationships/hyperlink" Target="https://blog.insee.fr/combien-y-aurait-il-eu-de-deces-en-france-sans-lepidemie-de-covid-1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9.xml"/><Relationship Id="rId5" Type="http://schemas.openxmlformats.org/officeDocument/2006/relationships/hyperlink" Target="https://www.insee.fr/fr/statistiques/5347349"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1"/>
          <p:cNvSpPr txBox="1"/>
          <p:nvPr/>
        </p:nvSpPr>
        <p:spPr>
          <a:xfrm>
            <a:off x="914400" y="1102659"/>
            <a:ext cx="4921623" cy="1134953"/>
          </a:xfrm>
          <a:prstGeom prst="rect">
            <a:avLst/>
          </a:prstGeom>
          <a:noFill/>
          <a:ln>
            <a:noFill/>
          </a:ln>
        </p:spPr>
        <p:txBody>
          <a:bodyPr lIns="0" tIns="0" rIns="0" bIns="0" anchor="b">
            <a:noAutofit/>
          </a:bodyPr>
          <a:lstStyle/>
          <a:p>
            <a:r>
              <a:rPr lang="fr-FR" sz="2600" spc="-1" dirty="0" smtClean="0">
                <a:solidFill>
                  <a:srgbClr val="0F417A"/>
                </a:solidFill>
                <a:latin typeface="Liberation Sans Narrow"/>
              </a:rPr>
              <a:t>Mesurer </a:t>
            </a:r>
            <a:r>
              <a:rPr lang="fr-FR" sz="2600" spc="-1" dirty="0">
                <a:solidFill>
                  <a:srgbClr val="0F417A"/>
                </a:solidFill>
                <a:latin typeface="Liberation Sans Narrow"/>
              </a:rPr>
              <a:t>la </a:t>
            </a:r>
            <a:r>
              <a:rPr lang="fr-FR" sz="2600" spc="-1" dirty="0" err="1">
                <a:solidFill>
                  <a:srgbClr val="0F417A"/>
                </a:solidFill>
                <a:latin typeface="Liberation Sans Narrow"/>
              </a:rPr>
              <a:t>sur-mortalité</a:t>
            </a:r>
            <a:r>
              <a:rPr lang="fr-FR" sz="2600" spc="-1" dirty="0">
                <a:solidFill>
                  <a:srgbClr val="0F417A"/>
                </a:solidFill>
                <a:latin typeface="Liberation Sans Narrow"/>
              </a:rPr>
              <a:t> et ses variations temporelles et </a:t>
            </a:r>
            <a:r>
              <a:rPr lang="fr-FR" sz="2600" spc="-1" dirty="0" smtClean="0">
                <a:solidFill>
                  <a:srgbClr val="0F417A"/>
                </a:solidFill>
                <a:latin typeface="Liberation Sans Narrow"/>
              </a:rPr>
              <a:t>géographiques </a:t>
            </a:r>
            <a:endParaRPr lang="en-GB" sz="2600" spc="-1" dirty="0">
              <a:solidFill>
                <a:srgbClr val="0F417A"/>
              </a:solidFill>
              <a:latin typeface="Liberation Sans Narrow"/>
            </a:endParaRPr>
          </a:p>
        </p:txBody>
      </p:sp>
      <p:sp>
        <p:nvSpPr>
          <p:cNvPr id="272" name="TextShape 2"/>
          <p:cNvSpPr txBox="1"/>
          <p:nvPr/>
        </p:nvSpPr>
        <p:spPr>
          <a:xfrm>
            <a:off x="50800" y="2576915"/>
            <a:ext cx="5499029" cy="1349200"/>
          </a:xfrm>
          <a:prstGeom prst="rect">
            <a:avLst/>
          </a:prstGeom>
          <a:noFill/>
          <a:ln>
            <a:noFill/>
          </a:ln>
        </p:spPr>
        <p:txBody>
          <a:bodyPr lIns="0" tIns="0" rIns="0" bIns="0">
            <a:noAutofit/>
          </a:bodyPr>
          <a:lstStyle/>
          <a:p>
            <a:pPr algn="r"/>
            <a:r>
              <a:rPr lang="fr-FR" sz="1400" b="1" spc="-1" dirty="0" smtClean="0">
                <a:solidFill>
                  <a:srgbClr val="5B8ED4"/>
                </a:solidFill>
                <a:latin typeface="Liberation Sans Narrow"/>
                <a:ea typeface="Noto Sans CJK SC"/>
              </a:rPr>
              <a:t>MESURER </a:t>
            </a:r>
            <a:r>
              <a:rPr lang="fr-FR" sz="1400" b="1" spc="-1" dirty="0">
                <a:solidFill>
                  <a:srgbClr val="5B8ED4"/>
                </a:solidFill>
                <a:latin typeface="Liberation Sans Narrow"/>
                <a:ea typeface="Noto Sans CJK SC"/>
              </a:rPr>
              <a:t>LA (SUR-) MORTALITÉ EN CONTEXTE DE CRISE SANITAIRE QUELS ENSEIGNEMENTS TIRER DE LA PANDEMIE DE COVID-19 ? </a:t>
            </a:r>
            <a:endParaRPr lang="fr-FR" sz="1400" b="1" spc="-1" dirty="0" smtClean="0">
              <a:solidFill>
                <a:srgbClr val="5B8ED4"/>
              </a:solidFill>
              <a:latin typeface="Liberation Sans Narrow"/>
              <a:ea typeface="Noto Sans CJK SC"/>
            </a:endParaRPr>
          </a:p>
          <a:p>
            <a:pPr algn="r"/>
            <a:r>
              <a:rPr lang="fr-FR" sz="1400" b="1" strike="noStrike" spc="-1" dirty="0" smtClean="0">
                <a:solidFill>
                  <a:srgbClr val="5B8ED4"/>
                </a:solidFill>
                <a:latin typeface="Liberation Sans Narrow"/>
                <a:ea typeface="Noto Sans CJK SC"/>
              </a:rPr>
              <a:t>Séminaire MSE-</a:t>
            </a:r>
            <a:r>
              <a:rPr lang="fr-FR" sz="1400" b="1" strike="noStrike" spc="-1" dirty="0" err="1" smtClean="0">
                <a:solidFill>
                  <a:srgbClr val="5B8ED4"/>
                </a:solidFill>
                <a:latin typeface="Liberation Sans Narrow"/>
                <a:ea typeface="Noto Sans CJK SC"/>
              </a:rPr>
              <a:t>Ined</a:t>
            </a:r>
            <a:r>
              <a:rPr lang="fr-FR" sz="1400" b="1" strike="noStrike" spc="-1" dirty="0" smtClean="0">
                <a:solidFill>
                  <a:srgbClr val="5B8ED4"/>
                </a:solidFill>
                <a:latin typeface="Liberation Sans Narrow"/>
                <a:ea typeface="Noto Sans CJK SC"/>
              </a:rPr>
              <a:t> et ILVV</a:t>
            </a:r>
          </a:p>
          <a:p>
            <a:pPr algn="r"/>
            <a:r>
              <a:rPr lang="fr-FR" sz="1400" b="1" spc="-1" dirty="0">
                <a:solidFill>
                  <a:srgbClr val="5B8ED4"/>
                </a:solidFill>
                <a:latin typeface="Liberation Sans Narrow"/>
                <a:ea typeface="Noto Sans CJK SC"/>
              </a:rPr>
              <a:t>1</a:t>
            </a:r>
            <a:r>
              <a:rPr lang="fr-FR" sz="1150" b="1" strike="noStrike" spc="-1" dirty="0" smtClean="0">
                <a:solidFill>
                  <a:srgbClr val="5B8ED4"/>
                </a:solidFill>
                <a:latin typeface="Liberation Sans Narrow"/>
                <a:ea typeface="Noto Sans CJK SC"/>
              </a:rPr>
              <a:t>5 octobre 2021</a:t>
            </a:r>
            <a:endParaRPr lang="en-GB" sz="1150" b="1" strike="noStrike" spc="-1" dirty="0" smtClean="0">
              <a:solidFill>
                <a:srgbClr val="5B8ED4"/>
              </a:solidFill>
              <a:latin typeface="Liberation Sans Narrow"/>
            </a:endParaRPr>
          </a:p>
          <a:p>
            <a:pPr algn="r"/>
            <a:endParaRPr lang="en-GB" sz="1150" b="1" strike="noStrike" spc="-1" dirty="0">
              <a:solidFill>
                <a:srgbClr val="5B8ED4"/>
              </a:solidFill>
              <a:latin typeface="Liberation Sans Narrow"/>
            </a:endParaRPr>
          </a:p>
          <a:p>
            <a:pPr algn="r"/>
            <a:r>
              <a:rPr lang="fr-FR" sz="1000" b="1" strike="noStrike" spc="-1" dirty="0">
                <a:solidFill>
                  <a:srgbClr val="2A6099"/>
                </a:solidFill>
                <a:latin typeface="Liberation Sans Narrow"/>
                <a:ea typeface="Noto Sans CJK SC"/>
              </a:rPr>
              <a:t>Sylvie Le Minez</a:t>
            </a:r>
            <a:endParaRPr lang="en-GB" sz="1000" b="1" strike="noStrike" spc="-1" dirty="0">
              <a:solidFill>
                <a:srgbClr val="5B8ED4"/>
              </a:solidFill>
              <a:latin typeface="Liberation Sans Narrow"/>
            </a:endParaRPr>
          </a:p>
          <a:p>
            <a:pPr algn="r"/>
            <a:r>
              <a:rPr lang="fr-FR" sz="1000" b="1" strike="noStrike" spc="-1" dirty="0">
                <a:solidFill>
                  <a:srgbClr val="2A6099"/>
                </a:solidFill>
                <a:latin typeface="Liberation Sans Narrow"/>
                <a:ea typeface="Noto Sans CJK SC"/>
              </a:rPr>
              <a:t>Unité des études démographiques et sociales, Insee</a:t>
            </a:r>
            <a:endParaRPr lang="en-GB" sz="1000" b="1" strike="noStrike" spc="-1" dirty="0">
              <a:solidFill>
                <a:srgbClr val="5B8ED4"/>
              </a:solidFill>
              <a:latin typeface="Liberation Sans Narrow"/>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999" y="0"/>
            <a:ext cx="8460625" cy="648000"/>
          </a:xfrm>
        </p:spPr>
        <p:txBody>
          <a:bodyPr/>
          <a:lstStyle/>
          <a:p>
            <a:pPr algn="r"/>
            <a:r>
              <a:rPr lang="fr-FR" sz="2400" b="1" spc="-1" dirty="0" smtClean="0">
                <a:solidFill>
                  <a:srgbClr val="646363"/>
                </a:solidFill>
                <a:latin typeface="Liberation Sans Narrow"/>
              </a:rPr>
              <a:t>Dés études régionales plus détaillées disponibles</a:t>
            </a:r>
            <a:br>
              <a:rPr lang="fr-FR" sz="2400" b="1" spc="-1" dirty="0" smtClean="0">
                <a:solidFill>
                  <a:srgbClr val="646363"/>
                </a:solidFill>
                <a:latin typeface="Liberation Sans Narrow"/>
              </a:rPr>
            </a:br>
            <a:r>
              <a:rPr lang="fr-FR" sz="1200" b="1" spc="-1" dirty="0" smtClean="0">
                <a:solidFill>
                  <a:srgbClr val="646363"/>
                </a:solidFill>
                <a:latin typeface="Liberation Sans Narrow"/>
              </a:rPr>
              <a:t>(évolution entre le 2 mars et le 10 mai 2020 par rapport à la moyenne des 5 dernières années) </a:t>
            </a:r>
            <a:endParaRPr lang="fr-FR" sz="1200" b="1" spc="-1" dirty="0">
              <a:solidFill>
                <a:srgbClr val="646363"/>
              </a:solidFill>
              <a:latin typeface="Liberation Sans Narrow"/>
            </a:endParaRPr>
          </a:p>
        </p:txBody>
      </p:sp>
      <p:pic>
        <p:nvPicPr>
          <p:cNvPr id="3" name="Image 2"/>
          <p:cNvPicPr>
            <a:picLocks noChangeAspect="1"/>
          </p:cNvPicPr>
          <p:nvPr/>
        </p:nvPicPr>
        <p:blipFill>
          <a:blip r:embed="rId2"/>
          <a:stretch>
            <a:fillRect/>
          </a:stretch>
        </p:blipFill>
        <p:spPr>
          <a:xfrm>
            <a:off x="527113" y="689927"/>
            <a:ext cx="1950244" cy="4980623"/>
          </a:xfrm>
          <a:prstGeom prst="rect">
            <a:avLst/>
          </a:prstGeom>
        </p:spPr>
      </p:pic>
      <p:pic>
        <p:nvPicPr>
          <p:cNvPr id="7" name="Image 6"/>
          <p:cNvPicPr>
            <a:picLocks noChangeAspect="1"/>
          </p:cNvPicPr>
          <p:nvPr/>
        </p:nvPicPr>
        <p:blipFill>
          <a:blip r:embed="rId3"/>
          <a:stretch>
            <a:fillRect/>
          </a:stretch>
        </p:blipFill>
        <p:spPr>
          <a:xfrm>
            <a:off x="2628796" y="963790"/>
            <a:ext cx="2857500" cy="2409825"/>
          </a:xfrm>
          <a:prstGeom prst="rect">
            <a:avLst/>
          </a:prstGeom>
        </p:spPr>
      </p:pic>
      <p:pic>
        <p:nvPicPr>
          <p:cNvPr id="8" name="Image 7"/>
          <p:cNvPicPr>
            <a:picLocks noChangeAspect="1"/>
          </p:cNvPicPr>
          <p:nvPr/>
        </p:nvPicPr>
        <p:blipFill>
          <a:blip r:embed="rId4"/>
          <a:stretch>
            <a:fillRect/>
          </a:stretch>
        </p:blipFill>
        <p:spPr>
          <a:xfrm>
            <a:off x="5585916" y="963790"/>
            <a:ext cx="4404458" cy="3232195"/>
          </a:xfrm>
          <a:prstGeom prst="rect">
            <a:avLst/>
          </a:prstGeom>
        </p:spPr>
      </p:pic>
      <p:pic>
        <p:nvPicPr>
          <p:cNvPr id="9" name="Image 8"/>
          <p:cNvPicPr>
            <a:picLocks noChangeAspect="1"/>
          </p:cNvPicPr>
          <p:nvPr/>
        </p:nvPicPr>
        <p:blipFill>
          <a:blip r:embed="rId5"/>
          <a:stretch>
            <a:fillRect/>
          </a:stretch>
        </p:blipFill>
        <p:spPr>
          <a:xfrm flipV="1">
            <a:off x="148269" y="4378818"/>
            <a:ext cx="378843" cy="1210129"/>
          </a:xfrm>
          <a:prstGeom prst="rect">
            <a:avLst/>
          </a:prstGeom>
        </p:spPr>
      </p:pic>
      <p:sp>
        <p:nvSpPr>
          <p:cNvPr id="10" name="ZoneTexte 9"/>
          <p:cNvSpPr txBox="1"/>
          <p:nvPr/>
        </p:nvSpPr>
        <p:spPr>
          <a:xfrm>
            <a:off x="3290131" y="4307080"/>
            <a:ext cx="5657316" cy="1615827"/>
          </a:xfrm>
          <a:prstGeom prst="rect">
            <a:avLst/>
          </a:prstGeom>
          <a:noFill/>
        </p:spPr>
        <p:txBody>
          <a:bodyPr wrap="square" rtlCol="0">
            <a:spAutoFit/>
          </a:bodyPr>
          <a:lstStyle/>
          <a:p>
            <a:endParaRPr lang="fr-FR" sz="900" dirty="0" smtClean="0">
              <a:solidFill>
                <a:schemeClr val="accent4"/>
              </a:solidFill>
            </a:endParaRPr>
          </a:p>
          <a:p>
            <a:r>
              <a:rPr lang="it-IT" sz="900" dirty="0">
                <a:solidFill>
                  <a:schemeClr val="accent4"/>
                </a:solidFill>
              </a:rPr>
              <a:t>T.Allard, V.Bayardin, E.Mosny, </a:t>
            </a:r>
            <a:r>
              <a:rPr lang="it-IT" sz="900" dirty="0">
                <a:solidFill>
                  <a:schemeClr val="accent4"/>
                </a:solidFill>
                <a:hlinkClick r:id="rId6"/>
              </a:rPr>
              <a:t>« </a:t>
            </a:r>
            <a:r>
              <a:rPr lang="fr-FR" sz="900" dirty="0">
                <a:solidFill>
                  <a:schemeClr val="accent4"/>
                </a:solidFill>
                <a:hlinkClick r:id="rId6"/>
              </a:rPr>
              <a:t>L'Île-de-France région la plus touchée par le surcroît de mortalité pendant le confinement »</a:t>
            </a:r>
            <a:r>
              <a:rPr lang="fr-FR" sz="900" dirty="0">
                <a:solidFill>
                  <a:schemeClr val="accent4"/>
                </a:solidFill>
              </a:rPr>
              <a:t>, Insee Première, n° 118, juin 2020</a:t>
            </a:r>
          </a:p>
          <a:p>
            <a:endParaRPr lang="fr-FR" sz="900" dirty="0">
              <a:solidFill>
                <a:schemeClr val="accent4"/>
              </a:solidFill>
            </a:endParaRPr>
          </a:p>
          <a:p>
            <a:r>
              <a:rPr lang="fr-FR" sz="900" dirty="0" smtClean="0">
                <a:solidFill>
                  <a:schemeClr val="accent4"/>
                </a:solidFill>
              </a:rPr>
              <a:t>V</a:t>
            </a:r>
            <a:r>
              <a:rPr lang="fr-FR" sz="900" dirty="0">
                <a:solidFill>
                  <a:schemeClr val="accent4"/>
                </a:solidFill>
              </a:rPr>
              <a:t>. Pic (Insee), I. </a:t>
            </a:r>
            <a:r>
              <a:rPr lang="fr-FR" sz="900" dirty="0" err="1">
                <a:solidFill>
                  <a:schemeClr val="accent4"/>
                </a:solidFill>
              </a:rPr>
              <a:t>Hecker</a:t>
            </a:r>
            <a:r>
              <a:rPr lang="fr-FR" sz="900" dirty="0">
                <a:solidFill>
                  <a:schemeClr val="accent4"/>
                </a:solidFill>
              </a:rPr>
              <a:t> (Institut de démographie de l’Université de Strasbourg et UMR Sage), D. Breton (Institut de démographie de l’Université de Strasbourg et UMR Sage), A. Gagnon (Département de démographie et Centre de recherche en santé publique (</a:t>
            </a:r>
            <a:r>
              <a:rPr lang="fr-FR" sz="900" dirty="0" err="1">
                <a:solidFill>
                  <a:schemeClr val="accent4"/>
                </a:solidFill>
              </a:rPr>
              <a:t>CReSP</a:t>
            </a:r>
            <a:r>
              <a:rPr lang="fr-FR" sz="900" dirty="0">
                <a:solidFill>
                  <a:schemeClr val="accent4"/>
                </a:solidFill>
              </a:rPr>
              <a:t>), Université de Montréal) </a:t>
            </a:r>
            <a:r>
              <a:rPr lang="fr-FR" sz="900" dirty="0" smtClean="0">
                <a:solidFill>
                  <a:schemeClr val="accent4"/>
                </a:solidFill>
              </a:rPr>
              <a:t>,</a:t>
            </a:r>
          </a:p>
          <a:p>
            <a:r>
              <a:rPr lang="fr-FR" sz="900" dirty="0" smtClean="0">
                <a:solidFill>
                  <a:schemeClr val="accent4"/>
                </a:solidFill>
              </a:rPr>
              <a:t> </a:t>
            </a:r>
            <a:r>
              <a:rPr lang="fr-FR" sz="900" dirty="0">
                <a:solidFill>
                  <a:schemeClr val="accent4"/>
                </a:solidFill>
                <a:hlinkClick r:id="rId7"/>
              </a:rPr>
              <a:t>« Le Grand Est, 2ème région la plus touchée par l’épidémie de Covid-19 » </a:t>
            </a:r>
            <a:r>
              <a:rPr lang="fr-FR" sz="900" dirty="0" smtClean="0">
                <a:solidFill>
                  <a:schemeClr val="accent4"/>
                </a:solidFill>
              </a:rPr>
              <a:t>, Insee Première, n° 115, juillet 2020</a:t>
            </a:r>
          </a:p>
          <a:p>
            <a:endParaRPr lang="fr-FR" dirty="0"/>
          </a:p>
        </p:txBody>
      </p:sp>
    </p:spTree>
    <p:extLst>
      <p:ext uri="{BB962C8B-B14F-4D97-AF65-F5344CB8AC3E}">
        <p14:creationId xmlns:p14="http://schemas.microsoft.com/office/powerpoint/2010/main" val="291159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sz="2400" b="1" spc="-1" dirty="0">
                <a:solidFill>
                  <a:srgbClr val="646363"/>
                </a:solidFill>
                <a:latin typeface="Liberation Sans Narrow"/>
              </a:rPr>
              <a:t>En </a:t>
            </a:r>
            <a:r>
              <a:rPr lang="fr-FR" sz="2400" b="1" spc="-1" dirty="0" smtClean="0">
                <a:solidFill>
                  <a:srgbClr val="646363"/>
                </a:solidFill>
                <a:latin typeface="Liberation Sans Narrow"/>
              </a:rPr>
              <a:t>2021 : périodes janvier-mai et juin-septembre</a:t>
            </a:r>
            <a:endParaRPr lang="fr-FR" sz="2400" b="1" spc="-1" dirty="0">
              <a:solidFill>
                <a:srgbClr val="646363"/>
              </a:solidFill>
              <a:latin typeface="Liberation Sans Narrow"/>
            </a:endParaRPr>
          </a:p>
        </p:txBody>
      </p:sp>
      <p:pic>
        <p:nvPicPr>
          <p:cNvPr id="5" name="Image 4"/>
          <p:cNvPicPr>
            <a:picLocks noChangeAspect="1"/>
          </p:cNvPicPr>
          <p:nvPr/>
        </p:nvPicPr>
        <p:blipFill>
          <a:blip r:embed="rId2"/>
          <a:stretch>
            <a:fillRect/>
          </a:stretch>
        </p:blipFill>
        <p:spPr>
          <a:xfrm>
            <a:off x="591033" y="937410"/>
            <a:ext cx="3351281" cy="4733140"/>
          </a:xfrm>
          <a:prstGeom prst="rect">
            <a:avLst/>
          </a:prstGeom>
        </p:spPr>
      </p:pic>
      <p:pic>
        <p:nvPicPr>
          <p:cNvPr id="6" name="Image 5"/>
          <p:cNvPicPr>
            <a:picLocks noChangeAspect="1"/>
          </p:cNvPicPr>
          <p:nvPr/>
        </p:nvPicPr>
        <p:blipFill>
          <a:blip r:embed="rId3"/>
          <a:stretch>
            <a:fillRect/>
          </a:stretch>
        </p:blipFill>
        <p:spPr>
          <a:xfrm>
            <a:off x="6360818" y="940157"/>
            <a:ext cx="3288851" cy="4730393"/>
          </a:xfrm>
          <a:prstGeom prst="rect">
            <a:avLst/>
          </a:prstGeom>
        </p:spPr>
      </p:pic>
      <p:sp>
        <p:nvSpPr>
          <p:cNvPr id="7" name="Rectangle 6"/>
          <p:cNvSpPr/>
          <p:nvPr/>
        </p:nvSpPr>
        <p:spPr>
          <a:xfrm>
            <a:off x="4055753" y="5439718"/>
            <a:ext cx="2191626" cy="230832"/>
          </a:xfrm>
          <a:prstGeom prst="rect">
            <a:avLst/>
          </a:prstGeom>
        </p:spPr>
        <p:txBody>
          <a:bodyPr wrap="none">
            <a:spAutoFit/>
          </a:bodyPr>
          <a:lstStyle/>
          <a:p>
            <a:r>
              <a:rPr lang="fr-FR" sz="900" dirty="0">
                <a:solidFill>
                  <a:srgbClr val="7030A0"/>
                </a:solidFill>
              </a:rPr>
              <a:t>Insee, </a:t>
            </a:r>
            <a:r>
              <a:rPr lang="fr-FR" sz="900" dirty="0">
                <a:solidFill>
                  <a:srgbClr val="7030A0"/>
                </a:solidFill>
                <a:hlinkClick r:id="rId4"/>
              </a:rPr>
              <a:t>« Nombre de décès quotidiens </a:t>
            </a:r>
            <a:r>
              <a:rPr lang="fr-FR" sz="900" dirty="0" smtClean="0">
                <a:solidFill>
                  <a:srgbClr val="7030A0"/>
                </a:solidFill>
                <a:hlinkClick r:id="rId4"/>
              </a:rPr>
              <a:t>»</a:t>
            </a:r>
            <a:endParaRPr lang="fr-FR" sz="900" dirty="0" smtClean="0">
              <a:solidFill>
                <a:srgbClr val="7030A0"/>
              </a:solidFill>
            </a:endParaRPr>
          </a:p>
        </p:txBody>
      </p:sp>
    </p:spTree>
    <p:extLst>
      <p:ext uri="{BB962C8B-B14F-4D97-AF65-F5344CB8AC3E}">
        <p14:creationId xmlns:p14="http://schemas.microsoft.com/office/powerpoint/2010/main" val="386398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sz="2400" b="1" spc="-1" dirty="0" smtClean="0">
                <a:solidFill>
                  <a:srgbClr val="646363"/>
                </a:solidFill>
                <a:latin typeface="Liberation Sans Narrow"/>
              </a:rPr>
              <a:t>En 2020, un </a:t>
            </a:r>
            <a:r>
              <a:rPr lang="fr-FR" sz="2400" b="1" spc="-1" dirty="0">
                <a:solidFill>
                  <a:srgbClr val="646363"/>
                </a:solidFill>
                <a:latin typeface="Liberation Sans Narrow"/>
              </a:rPr>
              <a:t>excédent marqué à partir de 70 ans</a:t>
            </a:r>
          </a:p>
        </p:txBody>
      </p:sp>
      <p:pic>
        <p:nvPicPr>
          <p:cNvPr id="4" name="Image 3"/>
          <p:cNvPicPr>
            <a:picLocks noChangeAspect="1"/>
          </p:cNvPicPr>
          <p:nvPr/>
        </p:nvPicPr>
        <p:blipFill>
          <a:blip r:embed="rId2"/>
          <a:stretch>
            <a:fillRect/>
          </a:stretch>
        </p:blipFill>
        <p:spPr>
          <a:xfrm>
            <a:off x="2170631" y="941782"/>
            <a:ext cx="5453565" cy="4590762"/>
          </a:xfrm>
          <a:prstGeom prst="rect">
            <a:avLst/>
          </a:prstGeom>
        </p:spPr>
      </p:pic>
      <p:sp>
        <p:nvSpPr>
          <p:cNvPr id="5" name="Rectangle 4"/>
          <p:cNvSpPr/>
          <p:nvPr/>
        </p:nvSpPr>
        <p:spPr>
          <a:xfrm>
            <a:off x="0" y="5439718"/>
            <a:ext cx="7145564" cy="230832"/>
          </a:xfrm>
          <a:prstGeom prst="rect">
            <a:avLst/>
          </a:prstGeom>
        </p:spPr>
        <p:txBody>
          <a:bodyPr wrap="square">
            <a:spAutoFit/>
          </a:bodyPr>
          <a:lstStyle/>
          <a:p>
            <a:r>
              <a:rPr lang="fr-FR" sz="900" dirty="0">
                <a:solidFill>
                  <a:schemeClr val="accent4"/>
                </a:solidFill>
              </a:rPr>
              <a:t>Le Minez S., Roux V., 2021, </a:t>
            </a:r>
            <a:r>
              <a:rPr lang="fr-FR" sz="900" dirty="0">
                <a:solidFill>
                  <a:schemeClr val="accent4"/>
                </a:solidFill>
                <a:hlinkClick r:id="rId3"/>
              </a:rPr>
              <a:t>« 2020 : une hausse des décès inédite depuis 70 ans »</a:t>
            </a:r>
            <a:r>
              <a:rPr lang="fr-FR" sz="900" dirty="0">
                <a:solidFill>
                  <a:schemeClr val="accent4"/>
                </a:solidFill>
              </a:rPr>
              <a:t>, </a:t>
            </a:r>
            <a:r>
              <a:rPr lang="fr-FR" sz="900" i="1" dirty="0">
                <a:solidFill>
                  <a:schemeClr val="accent4"/>
                </a:solidFill>
              </a:rPr>
              <a:t>Insee Première</a:t>
            </a:r>
            <a:r>
              <a:rPr lang="fr-FR" sz="900" dirty="0">
                <a:solidFill>
                  <a:schemeClr val="accent4"/>
                </a:solidFill>
              </a:rPr>
              <a:t> n° 1847, mars 2021</a:t>
            </a:r>
          </a:p>
        </p:txBody>
      </p:sp>
    </p:spTree>
    <p:extLst>
      <p:ext uri="{BB962C8B-B14F-4D97-AF65-F5344CB8AC3E}">
        <p14:creationId xmlns:p14="http://schemas.microsoft.com/office/powerpoint/2010/main" val="426041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sz="2400" b="1" spc="-1" dirty="0" smtClean="0">
                <a:solidFill>
                  <a:srgbClr val="646363"/>
                </a:solidFill>
                <a:latin typeface="Liberation Sans Narrow"/>
              </a:rPr>
              <a:t>Sur les 9 1ers mois de l’année 2021, l’excédent de décès des 85 ans et plus est moindre que celui des 65-84 ans</a:t>
            </a:r>
            <a:endParaRPr lang="fr-FR" sz="2400" b="1" spc="-1" dirty="0">
              <a:solidFill>
                <a:srgbClr val="646363"/>
              </a:solidFill>
              <a:latin typeface="Liberation Sans Narrow"/>
            </a:endParaRPr>
          </a:p>
        </p:txBody>
      </p:sp>
      <p:pic>
        <p:nvPicPr>
          <p:cNvPr id="6" name="Image 5"/>
          <p:cNvPicPr>
            <a:picLocks noChangeAspect="1"/>
          </p:cNvPicPr>
          <p:nvPr/>
        </p:nvPicPr>
        <p:blipFill>
          <a:blip r:embed="rId2"/>
          <a:stretch>
            <a:fillRect/>
          </a:stretch>
        </p:blipFill>
        <p:spPr>
          <a:xfrm>
            <a:off x="2409915" y="1016949"/>
            <a:ext cx="4328142" cy="4568594"/>
          </a:xfrm>
          <a:prstGeom prst="rect">
            <a:avLst/>
          </a:prstGeom>
        </p:spPr>
      </p:pic>
      <p:sp>
        <p:nvSpPr>
          <p:cNvPr id="4" name="Rectangle 3"/>
          <p:cNvSpPr/>
          <p:nvPr/>
        </p:nvSpPr>
        <p:spPr>
          <a:xfrm>
            <a:off x="173171" y="5270274"/>
            <a:ext cx="2191626" cy="230832"/>
          </a:xfrm>
          <a:prstGeom prst="rect">
            <a:avLst/>
          </a:prstGeom>
        </p:spPr>
        <p:txBody>
          <a:bodyPr wrap="none">
            <a:spAutoFit/>
          </a:bodyPr>
          <a:lstStyle/>
          <a:p>
            <a:r>
              <a:rPr lang="fr-FR" sz="900" dirty="0">
                <a:solidFill>
                  <a:srgbClr val="7030A0"/>
                </a:solidFill>
              </a:rPr>
              <a:t>Insee, </a:t>
            </a:r>
            <a:r>
              <a:rPr lang="fr-FR" sz="900" dirty="0">
                <a:solidFill>
                  <a:srgbClr val="7030A0"/>
                </a:solidFill>
                <a:hlinkClick r:id="rId3"/>
              </a:rPr>
              <a:t>« Nombre de décès quotidiens </a:t>
            </a:r>
            <a:r>
              <a:rPr lang="fr-FR" sz="900" dirty="0" smtClean="0">
                <a:solidFill>
                  <a:srgbClr val="7030A0"/>
                </a:solidFill>
                <a:hlinkClick r:id="rId3"/>
              </a:rPr>
              <a:t>»</a:t>
            </a:r>
            <a:endParaRPr lang="fr-FR" sz="900" dirty="0" smtClean="0">
              <a:solidFill>
                <a:srgbClr val="7030A0"/>
              </a:solidFill>
            </a:endParaRPr>
          </a:p>
        </p:txBody>
      </p:sp>
    </p:spTree>
    <p:extLst>
      <p:ext uri="{BB962C8B-B14F-4D97-AF65-F5344CB8AC3E}">
        <p14:creationId xmlns:p14="http://schemas.microsoft.com/office/powerpoint/2010/main" val="3004336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1"/>
          <p:cNvSpPr txBox="1"/>
          <p:nvPr/>
        </p:nvSpPr>
        <p:spPr>
          <a:xfrm>
            <a:off x="2304000" y="1008000"/>
            <a:ext cx="4680000" cy="534960"/>
          </a:xfrm>
          <a:prstGeom prst="rect">
            <a:avLst/>
          </a:prstGeom>
          <a:noFill/>
          <a:ln>
            <a:noFill/>
          </a:ln>
        </p:spPr>
        <p:txBody>
          <a:bodyPr lIns="0" tIns="0" rIns="0" bIns="0" anchor="ctr">
            <a:noAutofit/>
          </a:bodyPr>
          <a:lstStyle/>
          <a:p>
            <a:pPr algn="ctr"/>
            <a:r>
              <a:rPr lang="en-GB" sz="1800" b="1" strike="noStrike" spc="-1">
                <a:solidFill>
                  <a:srgbClr val="0F417A"/>
                </a:solidFill>
                <a:latin typeface="Arial"/>
              </a:rPr>
              <a:t>Join us on</a:t>
            </a:r>
          </a:p>
        </p:txBody>
      </p:sp>
      <p:sp>
        <p:nvSpPr>
          <p:cNvPr id="366" name="TextShape 2"/>
          <p:cNvSpPr txBox="1"/>
          <p:nvPr/>
        </p:nvSpPr>
        <p:spPr>
          <a:xfrm>
            <a:off x="1712160" y="1872000"/>
            <a:ext cx="5686560" cy="2490480"/>
          </a:xfrm>
          <a:prstGeom prst="rect">
            <a:avLst/>
          </a:prstGeom>
          <a:noFill/>
          <a:ln>
            <a:noFill/>
          </a:ln>
        </p:spPr>
        <p:txBody>
          <a:bodyPr lIns="0" tIns="180000" rIns="0" bIns="180000">
            <a:normAutofit/>
          </a:bodyPr>
          <a:lstStyle/>
          <a:p>
            <a:pPr>
              <a:spcBef>
                <a:spcPts val="797"/>
              </a:spcBef>
            </a:pPr>
            <a:r>
              <a:rPr lang="en-GB" sz="1800" b="1" strike="noStrike" spc="-1">
                <a:solidFill>
                  <a:srgbClr val="646363"/>
                </a:solidFill>
                <a:latin typeface="Liberation Sans Narrow"/>
              </a:rPr>
              <a:t> </a:t>
            </a:r>
          </a:p>
          <a:p>
            <a:pPr>
              <a:spcBef>
                <a:spcPts val="797"/>
              </a:spcBef>
            </a:pPr>
            <a:r>
              <a:rPr lang="fr-FR" sz="1800" b="1" strike="noStrike" spc="-1">
                <a:solidFill>
                  <a:srgbClr val="646363"/>
                </a:solidFill>
                <a:latin typeface="Liberation Sans Narrow"/>
              </a:rPr>
              <a:t>Unité des études démographiques et sociales</a:t>
            </a:r>
            <a:endParaRPr lang="en-GB" sz="1800" b="1" strike="noStrike" spc="-1">
              <a:solidFill>
                <a:srgbClr val="646363"/>
              </a:solidFill>
              <a:latin typeface="Liberation Sans Narrow"/>
            </a:endParaRPr>
          </a:p>
          <a:p>
            <a:pPr>
              <a:spcBef>
                <a:spcPts val="797"/>
              </a:spcBef>
            </a:pPr>
            <a:r>
              <a:rPr lang="fr-FR" sz="1800" b="1" strike="noStrike" spc="-1">
                <a:solidFill>
                  <a:srgbClr val="646363"/>
                </a:solidFill>
                <a:latin typeface="Liberation Sans Narrow"/>
              </a:rPr>
              <a:t>Insee</a:t>
            </a:r>
            <a:endParaRPr lang="en-GB" sz="1800" b="1" strike="noStrike" spc="-1">
              <a:solidFill>
                <a:srgbClr val="646363"/>
              </a:solidFill>
              <a:latin typeface="Liberation Sans Narrow"/>
            </a:endParaRPr>
          </a:p>
          <a:p>
            <a:pPr>
              <a:spcBef>
                <a:spcPts val="797"/>
              </a:spcBef>
            </a:pPr>
            <a:r>
              <a:rPr lang="en-GB" sz="1800" b="1" strike="noStrike" spc="-1">
                <a:solidFill>
                  <a:srgbClr val="646363"/>
                </a:solidFill>
                <a:latin typeface="Liberation Sans Narrow"/>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1404000" y="2376000"/>
            <a:ext cx="1404000" cy="140400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r>
              <a:rPr lang="en-GB" sz="7500" b="1" strike="noStrike" spc="-1">
                <a:solidFill>
                  <a:srgbClr val="0F417A"/>
                </a:solidFill>
                <a:latin typeface="Liberation Sans Narrow"/>
              </a:rPr>
              <a:t>01</a:t>
            </a:r>
          </a:p>
        </p:txBody>
      </p:sp>
      <p:sp>
        <p:nvSpPr>
          <p:cNvPr id="275" name="TextShape 2"/>
          <p:cNvSpPr txBox="1"/>
          <p:nvPr/>
        </p:nvSpPr>
        <p:spPr>
          <a:xfrm>
            <a:off x="2808000" y="3388765"/>
            <a:ext cx="5400000" cy="1244520"/>
          </a:xfrm>
          <a:prstGeom prst="rect">
            <a:avLst/>
          </a:prstGeom>
          <a:noFill/>
          <a:ln>
            <a:noFill/>
          </a:ln>
        </p:spPr>
        <p:txBody>
          <a:bodyPr lIns="0" tIns="0" rIns="0" bIns="0" anchor="b">
            <a:noAutofit/>
          </a:bodyPr>
          <a:lstStyle/>
          <a:p>
            <a:endParaRPr lang="en-GB" sz="2600" b="1" strike="noStrike" cap="all" spc="-1" dirty="0">
              <a:solidFill>
                <a:srgbClr val="0F417A"/>
              </a:solidFill>
              <a:latin typeface="Liberation Sans Narrow"/>
            </a:endParaRPr>
          </a:p>
        </p:txBody>
      </p:sp>
      <p:sp>
        <p:nvSpPr>
          <p:cNvPr id="276" name="TextShape 3"/>
          <p:cNvSpPr txBox="1"/>
          <p:nvPr/>
        </p:nvSpPr>
        <p:spPr>
          <a:xfrm>
            <a:off x="2808000" y="2067480"/>
            <a:ext cx="5400000" cy="1244520"/>
          </a:xfrm>
          <a:prstGeom prst="rect">
            <a:avLst/>
          </a:prstGeom>
          <a:noFill/>
          <a:ln>
            <a:noFill/>
          </a:ln>
        </p:spPr>
        <p:txBody>
          <a:bodyPr lIns="0" tIns="0" rIns="0" bIns="0" anchor="b">
            <a:noAutofit/>
          </a:bodyPr>
          <a:lstStyle/>
          <a:p>
            <a:r>
              <a:rPr lang="fr-FR" sz="2600" b="1" strike="noStrike" cap="all" spc="-1" dirty="0" smtClean="0">
                <a:solidFill>
                  <a:srgbClr val="0F417A"/>
                </a:solidFill>
                <a:latin typeface="Liberation Sans Narrow"/>
              </a:rPr>
              <a:t>Quelles mesure de la (sur) mortalité à partir des données d’état civil ? </a:t>
            </a:r>
            <a:endParaRPr lang="en-GB" sz="2600" b="1" strike="noStrike" cap="all" spc="-1" dirty="0">
              <a:solidFill>
                <a:srgbClr val="0F417A"/>
              </a:solidFill>
              <a:latin typeface="Liberation Sans Narrow"/>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1620000" y="0"/>
            <a:ext cx="8280000" cy="648000"/>
          </a:xfrm>
          <a:prstGeom prst="rect">
            <a:avLst/>
          </a:prstGeom>
          <a:noFill/>
          <a:ln>
            <a:noFill/>
          </a:ln>
        </p:spPr>
        <p:txBody>
          <a:bodyPr lIns="0" tIns="0" rIns="0" bIns="0" anchor="ctr">
            <a:noAutofit/>
          </a:bodyPr>
          <a:lstStyle/>
          <a:p>
            <a:pPr algn="r"/>
            <a:r>
              <a:rPr lang="fr-FR" sz="2400" b="1" strike="noStrike" spc="-1" dirty="0">
                <a:solidFill>
                  <a:srgbClr val="646363"/>
                </a:solidFill>
                <a:latin typeface="Liberation Sans Narrow"/>
              </a:rPr>
              <a:t> </a:t>
            </a:r>
            <a:r>
              <a:rPr lang="fr-FR" sz="2400" b="1" strike="noStrike" spc="-1" dirty="0" smtClean="0">
                <a:solidFill>
                  <a:srgbClr val="646363"/>
                </a:solidFill>
                <a:latin typeface="Liberation Sans Narrow"/>
              </a:rPr>
              <a:t>L’évolution en 2020-2021 des décès quotidiens </a:t>
            </a:r>
          </a:p>
          <a:p>
            <a:pPr algn="r"/>
            <a:r>
              <a:rPr lang="fr-FR" sz="2400" b="1" strike="noStrike" spc="-1" dirty="0" smtClean="0">
                <a:solidFill>
                  <a:srgbClr val="646363"/>
                </a:solidFill>
                <a:latin typeface="Liberation Sans Narrow"/>
              </a:rPr>
              <a:t>toutes causes confondues</a:t>
            </a:r>
            <a:endParaRPr lang="en-GB" sz="2400" b="1" strike="noStrike" cap="all" spc="-1" dirty="0">
              <a:solidFill>
                <a:srgbClr val="646363"/>
              </a:solidFill>
              <a:latin typeface="Liberation Sans Narrow"/>
            </a:endParaRPr>
          </a:p>
        </p:txBody>
      </p:sp>
      <p:sp>
        <p:nvSpPr>
          <p:cNvPr id="278" name="TextShape 2"/>
          <p:cNvSpPr txBox="1"/>
          <p:nvPr/>
        </p:nvSpPr>
        <p:spPr>
          <a:xfrm>
            <a:off x="7273739" y="907887"/>
            <a:ext cx="2893612" cy="4196577"/>
          </a:xfrm>
          <a:prstGeom prst="rect">
            <a:avLst/>
          </a:prstGeom>
          <a:noFill/>
          <a:ln>
            <a:noFill/>
          </a:ln>
        </p:spPr>
        <p:txBody>
          <a:bodyPr lIns="0" tIns="0" rIns="0" bIns="0">
            <a:noAutofit/>
          </a:bodyPr>
          <a:lstStyle/>
          <a:p>
            <a:endParaRPr lang="en-GB" sz="1700" b="0" strike="noStrike" spc="-1" dirty="0">
              <a:latin typeface="Arial"/>
            </a:endParaRPr>
          </a:p>
          <a:p>
            <a:pPr>
              <a:lnSpc>
                <a:spcPct val="100000"/>
              </a:lnSpc>
            </a:pPr>
            <a:r>
              <a:rPr lang="en-GB" sz="1600" spc="-1" dirty="0"/>
              <a:t>Le suivi de la (sur) mortalité à l’Insee à partir des données de l'état civil : </a:t>
            </a:r>
          </a:p>
          <a:p>
            <a:pPr marL="285750" indent="-285750">
              <a:lnSpc>
                <a:spcPct val="100000"/>
              </a:lnSpc>
              <a:buFontTx/>
              <a:buChar char="-"/>
            </a:pPr>
            <a:r>
              <a:rPr lang="en-GB" sz="1600" spc="-1" dirty="0"/>
              <a:t>des décès toutes causes confondues </a:t>
            </a:r>
          </a:p>
          <a:p>
            <a:pPr marL="285750" indent="-285750">
              <a:lnSpc>
                <a:spcPct val="100000"/>
              </a:lnSpc>
              <a:buFontTx/>
              <a:buChar char="-"/>
            </a:pPr>
            <a:r>
              <a:rPr lang="en-GB" sz="1600" spc="-1" dirty="0"/>
              <a:t>en écart à une reference </a:t>
            </a:r>
          </a:p>
          <a:p>
            <a:endParaRPr lang="en-GB" sz="1600" b="1" strike="noStrike" spc="-1" dirty="0" smtClean="0">
              <a:latin typeface="Arial"/>
            </a:endParaRPr>
          </a:p>
          <a:p>
            <a:r>
              <a:rPr lang="en-GB" sz="1600" b="1" strike="noStrike" spc="-1" dirty="0" smtClean="0">
                <a:latin typeface="Arial"/>
              </a:rPr>
              <a:t>Quelle référence ?</a:t>
            </a:r>
          </a:p>
          <a:p>
            <a:endParaRPr lang="en-GB" sz="1600" spc="-1" dirty="0">
              <a:latin typeface="Arial"/>
            </a:endParaRPr>
          </a:p>
          <a:p>
            <a:r>
              <a:rPr lang="en-GB" sz="1600" strike="noStrike" spc="-1" dirty="0" smtClean="0">
                <a:solidFill>
                  <a:srgbClr val="00B0F0"/>
                </a:solidFill>
                <a:latin typeface="Arial"/>
              </a:rPr>
              <a:t>2019</a:t>
            </a:r>
          </a:p>
          <a:p>
            <a:r>
              <a:rPr lang="en-GB" sz="1600" spc="-1" dirty="0" smtClean="0">
                <a:latin typeface="Arial"/>
              </a:rPr>
              <a:t>Moyenne des 5 dernières années</a:t>
            </a:r>
          </a:p>
          <a:p>
            <a:r>
              <a:rPr lang="en-GB" sz="1600" spc="-1" dirty="0" smtClean="0">
                <a:solidFill>
                  <a:srgbClr val="7030A0"/>
                </a:solidFill>
                <a:latin typeface="Arial"/>
              </a:rPr>
              <a:t>Année 2020 sans Covid-19 ? </a:t>
            </a:r>
            <a:endParaRPr lang="en-GB" sz="1600" spc="-1" dirty="0">
              <a:solidFill>
                <a:srgbClr val="7030A0"/>
              </a:solidFill>
              <a:latin typeface="Arial"/>
            </a:endParaRPr>
          </a:p>
          <a:p>
            <a:r>
              <a:rPr lang="en-GB" spc="-1" dirty="0" smtClean="0">
                <a:latin typeface="Arial"/>
              </a:rPr>
              <a:t> </a:t>
            </a:r>
            <a:endParaRPr lang="en-GB" sz="1800" b="0" strike="noStrike" spc="-1" dirty="0">
              <a:latin typeface="Arial"/>
            </a:endParaRPr>
          </a:p>
        </p:txBody>
      </p:sp>
      <p:sp>
        <p:nvSpPr>
          <p:cNvPr id="280" name="TextShape 4"/>
          <p:cNvSpPr txBox="1"/>
          <p:nvPr/>
        </p:nvSpPr>
        <p:spPr>
          <a:xfrm>
            <a:off x="173171" y="4923655"/>
            <a:ext cx="7189560" cy="263641"/>
          </a:xfrm>
          <a:prstGeom prst="rect">
            <a:avLst/>
          </a:prstGeom>
          <a:noFill/>
          <a:ln>
            <a:noFill/>
          </a:ln>
        </p:spPr>
        <p:txBody>
          <a:bodyPr lIns="90000" tIns="45000" rIns="90000" bIns="45000">
            <a:noAutofit/>
          </a:bodyPr>
          <a:lstStyle/>
          <a:p>
            <a:r>
              <a:rPr lang="fr-FR" sz="1000" b="0" strike="noStrike" spc="-1" dirty="0">
                <a:solidFill>
                  <a:srgbClr val="999999"/>
                </a:solidFill>
                <a:latin typeface="Arial"/>
              </a:rPr>
              <a:t>Source : Insee, </a:t>
            </a:r>
            <a:r>
              <a:rPr lang="fr-FR" sz="1000" b="0" strike="noStrike" spc="-1" dirty="0" smtClean="0">
                <a:solidFill>
                  <a:srgbClr val="999999"/>
                </a:solidFill>
                <a:latin typeface="Arial"/>
              </a:rPr>
              <a:t>statistiques </a:t>
            </a:r>
            <a:r>
              <a:rPr lang="fr-FR" sz="1000" b="0" strike="noStrike" spc="-1" dirty="0">
                <a:solidFill>
                  <a:srgbClr val="999999"/>
                </a:solidFill>
                <a:latin typeface="Arial"/>
              </a:rPr>
              <a:t>de l'état </a:t>
            </a:r>
            <a:r>
              <a:rPr lang="fr-FR" sz="1000" b="0" strike="noStrike" spc="-1" dirty="0" smtClean="0">
                <a:solidFill>
                  <a:srgbClr val="999999"/>
                </a:solidFill>
                <a:latin typeface="Arial"/>
              </a:rPr>
              <a:t>civil</a:t>
            </a:r>
            <a:r>
              <a:rPr lang="fr-FR" sz="1000" spc="-1" dirty="0">
                <a:solidFill>
                  <a:srgbClr val="999999"/>
                </a:solidFill>
                <a:latin typeface="Arial"/>
              </a:rPr>
              <a:t> </a:t>
            </a:r>
            <a:r>
              <a:rPr lang="fr-FR" sz="1000" spc="-1" dirty="0" smtClean="0">
                <a:solidFill>
                  <a:srgbClr val="999999"/>
                </a:solidFill>
                <a:latin typeface="Arial"/>
              </a:rPr>
              <a:t>(extraction du 30/09/2021, données arrêtés au 13/09/2021)</a:t>
            </a:r>
            <a:endParaRPr lang="en-GB" sz="1000" b="0" strike="noStrike" spc="-1" dirty="0">
              <a:latin typeface="Arial"/>
            </a:endParaRPr>
          </a:p>
        </p:txBody>
      </p:sp>
      <p:sp>
        <p:nvSpPr>
          <p:cNvPr id="4" name="Rectangle 3"/>
          <p:cNvSpPr/>
          <p:nvPr/>
        </p:nvSpPr>
        <p:spPr>
          <a:xfrm>
            <a:off x="173171" y="5270274"/>
            <a:ext cx="7988084" cy="369332"/>
          </a:xfrm>
          <a:prstGeom prst="rect">
            <a:avLst/>
          </a:prstGeom>
        </p:spPr>
        <p:txBody>
          <a:bodyPr wrap="none">
            <a:spAutoFit/>
          </a:bodyPr>
          <a:lstStyle/>
          <a:p>
            <a:r>
              <a:rPr lang="fr-FR" sz="900" dirty="0">
                <a:solidFill>
                  <a:srgbClr val="7030A0"/>
                </a:solidFill>
              </a:rPr>
              <a:t>Insee, </a:t>
            </a:r>
            <a:r>
              <a:rPr lang="fr-FR" sz="900" dirty="0">
                <a:solidFill>
                  <a:srgbClr val="7030A0"/>
                </a:solidFill>
                <a:hlinkClick r:id="rId2"/>
              </a:rPr>
              <a:t>« Nombre de décès quotidiens </a:t>
            </a:r>
            <a:r>
              <a:rPr lang="fr-FR" sz="900" dirty="0" smtClean="0">
                <a:solidFill>
                  <a:srgbClr val="7030A0"/>
                </a:solidFill>
                <a:hlinkClick r:id="rId2"/>
              </a:rPr>
              <a:t>»</a:t>
            </a:r>
            <a:endParaRPr lang="fr-FR" sz="900" dirty="0" smtClean="0">
              <a:solidFill>
                <a:srgbClr val="7030A0"/>
              </a:solidFill>
            </a:endParaRPr>
          </a:p>
          <a:p>
            <a:r>
              <a:rPr lang="fr-FR" sz="900" dirty="0">
                <a:solidFill>
                  <a:srgbClr val="7030A0"/>
                </a:solidFill>
              </a:rPr>
              <a:t>Bayet A., Le Minez S., Roux V., </a:t>
            </a:r>
            <a:r>
              <a:rPr lang="fr-FR" sz="900" dirty="0">
                <a:solidFill>
                  <a:srgbClr val="7030A0"/>
                </a:solidFill>
                <a:hlinkClick r:id="rId3"/>
              </a:rPr>
              <a:t>« Statistiques sur les décès : le mode d’emploi des données de l’Insee en 7 questions/réponses »</a:t>
            </a:r>
            <a:r>
              <a:rPr lang="fr-FR" sz="900" dirty="0">
                <a:solidFill>
                  <a:srgbClr val="7030A0"/>
                </a:solidFill>
              </a:rPr>
              <a:t>, </a:t>
            </a:r>
            <a:r>
              <a:rPr lang="fr-FR" sz="900" i="1" dirty="0">
                <a:solidFill>
                  <a:srgbClr val="7030A0"/>
                </a:solidFill>
              </a:rPr>
              <a:t>Blog Insee</a:t>
            </a:r>
            <a:r>
              <a:rPr lang="fr-FR" sz="900" dirty="0">
                <a:solidFill>
                  <a:srgbClr val="7030A0"/>
                </a:solidFill>
              </a:rPr>
              <a:t>, mai 2020.</a:t>
            </a:r>
          </a:p>
        </p:txBody>
      </p:sp>
      <p:pic>
        <p:nvPicPr>
          <p:cNvPr id="2" name="Image 1"/>
          <p:cNvPicPr>
            <a:picLocks noChangeAspect="1"/>
          </p:cNvPicPr>
          <p:nvPr/>
        </p:nvPicPr>
        <p:blipFill>
          <a:blip r:embed="rId4"/>
          <a:stretch>
            <a:fillRect/>
          </a:stretch>
        </p:blipFill>
        <p:spPr>
          <a:xfrm>
            <a:off x="76847" y="934189"/>
            <a:ext cx="7087214" cy="3942381"/>
          </a:xfrm>
          <a:prstGeom prst="rect">
            <a:avLst/>
          </a:prstGeom>
        </p:spPr>
      </p:pic>
    </p:spTree>
    <p:extLst>
      <p:ext uri="{BB962C8B-B14F-4D97-AF65-F5344CB8AC3E}">
        <p14:creationId xmlns:p14="http://schemas.microsoft.com/office/powerpoint/2010/main" val="69058200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1620000" y="-20548"/>
            <a:ext cx="8280000" cy="648000"/>
          </a:xfrm>
          <a:prstGeom prst="rect">
            <a:avLst/>
          </a:prstGeom>
          <a:noFill/>
          <a:ln>
            <a:noFill/>
          </a:ln>
        </p:spPr>
        <p:txBody>
          <a:bodyPr lIns="0" tIns="0" rIns="0" bIns="0" anchor="ctr">
            <a:noAutofit/>
          </a:bodyPr>
          <a:lstStyle/>
          <a:p>
            <a:pPr algn="r"/>
            <a:r>
              <a:rPr lang="fr-FR" sz="2400" b="1" strike="noStrike" spc="-1" dirty="0">
                <a:solidFill>
                  <a:srgbClr val="646363"/>
                </a:solidFill>
                <a:latin typeface="Liberation Sans Narrow"/>
              </a:rPr>
              <a:t> </a:t>
            </a:r>
            <a:r>
              <a:rPr lang="fr-FR" sz="2400" b="1" strike="noStrike" spc="-1" dirty="0" smtClean="0">
                <a:solidFill>
                  <a:srgbClr val="646363"/>
                </a:solidFill>
                <a:latin typeface="Liberation Sans Narrow"/>
              </a:rPr>
              <a:t>L’évolution en 2020-2021 des décès quotidiens </a:t>
            </a:r>
          </a:p>
          <a:p>
            <a:pPr algn="r"/>
            <a:r>
              <a:rPr lang="fr-FR" sz="2400" b="1" strike="noStrike" spc="-1" dirty="0" smtClean="0">
                <a:solidFill>
                  <a:srgbClr val="646363"/>
                </a:solidFill>
                <a:latin typeface="Liberation Sans Narrow"/>
              </a:rPr>
              <a:t>toutes causes confondues</a:t>
            </a:r>
            <a:endParaRPr lang="en-GB" sz="2400" b="1" strike="noStrike" cap="all" spc="-1" dirty="0">
              <a:solidFill>
                <a:srgbClr val="646363"/>
              </a:solidFill>
              <a:latin typeface="Liberation Sans Narrow"/>
            </a:endParaRPr>
          </a:p>
        </p:txBody>
      </p:sp>
      <p:sp>
        <p:nvSpPr>
          <p:cNvPr id="280" name="TextShape 4"/>
          <p:cNvSpPr txBox="1"/>
          <p:nvPr/>
        </p:nvSpPr>
        <p:spPr>
          <a:xfrm>
            <a:off x="173171" y="4923655"/>
            <a:ext cx="7189560" cy="263641"/>
          </a:xfrm>
          <a:prstGeom prst="rect">
            <a:avLst/>
          </a:prstGeom>
          <a:noFill/>
          <a:ln>
            <a:noFill/>
          </a:ln>
        </p:spPr>
        <p:txBody>
          <a:bodyPr lIns="90000" tIns="45000" rIns="90000" bIns="45000">
            <a:noAutofit/>
          </a:bodyPr>
          <a:lstStyle/>
          <a:p>
            <a:r>
              <a:rPr lang="fr-FR" sz="1000" b="0" strike="noStrike" spc="-1" dirty="0">
                <a:solidFill>
                  <a:srgbClr val="999999"/>
                </a:solidFill>
                <a:latin typeface="Arial"/>
              </a:rPr>
              <a:t>Source : Insee, </a:t>
            </a:r>
            <a:r>
              <a:rPr lang="fr-FR" sz="1000" b="0" strike="noStrike" spc="-1" dirty="0" smtClean="0">
                <a:solidFill>
                  <a:srgbClr val="999999"/>
                </a:solidFill>
                <a:latin typeface="Arial"/>
              </a:rPr>
              <a:t>statistiques </a:t>
            </a:r>
            <a:r>
              <a:rPr lang="fr-FR" sz="1000" b="0" strike="noStrike" spc="-1" dirty="0">
                <a:solidFill>
                  <a:srgbClr val="999999"/>
                </a:solidFill>
                <a:latin typeface="Arial"/>
              </a:rPr>
              <a:t>de l'état </a:t>
            </a:r>
            <a:r>
              <a:rPr lang="fr-FR" sz="1000" b="0" strike="noStrike" spc="-1" dirty="0" smtClean="0">
                <a:solidFill>
                  <a:srgbClr val="999999"/>
                </a:solidFill>
                <a:latin typeface="Arial"/>
              </a:rPr>
              <a:t>civil</a:t>
            </a:r>
            <a:r>
              <a:rPr lang="fr-FR" sz="1000" spc="-1" dirty="0">
                <a:solidFill>
                  <a:srgbClr val="999999"/>
                </a:solidFill>
                <a:latin typeface="Arial"/>
              </a:rPr>
              <a:t> </a:t>
            </a:r>
            <a:r>
              <a:rPr lang="fr-FR" sz="1000" spc="-1" dirty="0" smtClean="0">
                <a:solidFill>
                  <a:srgbClr val="999999"/>
                </a:solidFill>
                <a:latin typeface="Arial"/>
              </a:rPr>
              <a:t>(extraction du 30/09/2021, données arrêtés au 13/09/2021)</a:t>
            </a:r>
            <a:endParaRPr lang="en-GB" sz="1000" b="0" strike="noStrike" spc="-1" dirty="0">
              <a:latin typeface="Arial"/>
            </a:endParaRPr>
          </a:p>
        </p:txBody>
      </p:sp>
      <p:pic>
        <p:nvPicPr>
          <p:cNvPr id="3" name="Image 2"/>
          <p:cNvPicPr>
            <a:picLocks noChangeAspect="1"/>
          </p:cNvPicPr>
          <p:nvPr/>
        </p:nvPicPr>
        <p:blipFill>
          <a:blip r:embed="rId2"/>
          <a:stretch>
            <a:fillRect/>
          </a:stretch>
        </p:blipFill>
        <p:spPr>
          <a:xfrm>
            <a:off x="94342" y="783375"/>
            <a:ext cx="8658261" cy="4816302"/>
          </a:xfrm>
          <a:prstGeom prst="rect">
            <a:avLst/>
          </a:prstGeom>
        </p:spPr>
      </p:pic>
    </p:spTree>
    <p:extLst>
      <p:ext uri="{BB962C8B-B14F-4D97-AF65-F5344CB8AC3E}">
        <p14:creationId xmlns:p14="http://schemas.microsoft.com/office/powerpoint/2010/main" val="63331466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1620000" y="0"/>
            <a:ext cx="8280000" cy="648000"/>
          </a:xfrm>
          <a:prstGeom prst="rect">
            <a:avLst/>
          </a:prstGeom>
          <a:noFill/>
          <a:ln>
            <a:noFill/>
          </a:ln>
        </p:spPr>
        <p:txBody>
          <a:bodyPr lIns="0" tIns="0" rIns="0" bIns="0" anchor="ctr">
            <a:noAutofit/>
          </a:bodyPr>
          <a:lstStyle/>
          <a:p>
            <a:pPr algn="r"/>
            <a:r>
              <a:rPr lang="fr-FR" sz="2400" b="1" strike="noStrike" spc="-1" dirty="0">
                <a:solidFill>
                  <a:srgbClr val="646363"/>
                </a:solidFill>
                <a:latin typeface="Liberation Sans Narrow"/>
              </a:rPr>
              <a:t> </a:t>
            </a:r>
            <a:r>
              <a:rPr lang="fr-FR" sz="2400" b="1" strike="noStrike" spc="-1" dirty="0" smtClean="0">
                <a:solidFill>
                  <a:srgbClr val="646363"/>
                </a:solidFill>
                <a:latin typeface="Liberation Sans Narrow"/>
              </a:rPr>
              <a:t>Des excédents de décès toutes choses confondues variables selon la référence temporelle choisie</a:t>
            </a:r>
            <a:endParaRPr lang="en-GB" sz="2400" b="1" strike="noStrike" cap="all" spc="-1" dirty="0">
              <a:solidFill>
                <a:srgbClr val="646363"/>
              </a:solidFill>
              <a:latin typeface="Liberation Sans Narrow"/>
            </a:endParaRPr>
          </a:p>
        </p:txBody>
      </p:sp>
      <p:sp>
        <p:nvSpPr>
          <p:cNvPr id="278" name="TextShape 2"/>
          <p:cNvSpPr txBox="1"/>
          <p:nvPr/>
        </p:nvSpPr>
        <p:spPr>
          <a:xfrm>
            <a:off x="234720" y="990720"/>
            <a:ext cx="9839880" cy="479160"/>
          </a:xfrm>
          <a:prstGeom prst="rect">
            <a:avLst/>
          </a:prstGeom>
          <a:noFill/>
          <a:ln>
            <a:noFill/>
          </a:ln>
        </p:spPr>
        <p:txBody>
          <a:bodyPr lIns="0" tIns="0" rIns="0" bIns="0">
            <a:noAutofit/>
          </a:bodyPr>
          <a:lstStyle/>
          <a:p>
            <a:endParaRPr lang="en-GB" sz="1800" b="0" strike="noStrike" spc="-1">
              <a:latin typeface="Arial"/>
            </a:endParaRPr>
          </a:p>
          <a:p>
            <a:endParaRPr lang="en-GB" sz="1800" b="0" strike="noStrike" spc="-1">
              <a:latin typeface="Arial"/>
            </a:endParaRPr>
          </a:p>
        </p:txBody>
      </p:sp>
      <p:sp>
        <p:nvSpPr>
          <p:cNvPr id="279" name="TextShape 3"/>
          <p:cNvSpPr txBox="1"/>
          <p:nvPr/>
        </p:nvSpPr>
        <p:spPr>
          <a:xfrm>
            <a:off x="10800" y="990720"/>
            <a:ext cx="5014127" cy="564026"/>
          </a:xfrm>
          <a:prstGeom prst="rect">
            <a:avLst/>
          </a:prstGeom>
          <a:noFill/>
          <a:ln>
            <a:noFill/>
          </a:ln>
        </p:spPr>
        <p:txBody>
          <a:bodyPr lIns="90000" tIns="45000" rIns="90000" bIns="45000">
            <a:noAutofit/>
          </a:bodyPr>
          <a:lstStyle/>
          <a:p>
            <a:pPr>
              <a:lnSpc>
                <a:spcPct val="100000"/>
              </a:lnSpc>
            </a:pPr>
            <a:r>
              <a:rPr lang="en-GB" sz="1600" b="0" strike="noStrike" spc="-1" dirty="0" smtClean="0">
                <a:latin typeface="Arial"/>
              </a:rPr>
              <a:t>Des évaluations qui different selon la référence temporelle choisie : </a:t>
            </a:r>
          </a:p>
          <a:p>
            <a:pPr>
              <a:lnSpc>
                <a:spcPct val="100000"/>
              </a:lnSpc>
            </a:pPr>
            <a:endParaRPr lang="en-GB" sz="1600" spc="-1" dirty="0">
              <a:latin typeface="Arial"/>
            </a:endParaRPr>
          </a:p>
          <a:p>
            <a:pPr>
              <a:lnSpc>
                <a:spcPct val="100000"/>
              </a:lnSpc>
            </a:pPr>
            <a:endParaRPr lang="en-GB" sz="1600" b="0" strike="noStrike" spc="-1" dirty="0" smtClean="0">
              <a:latin typeface="Arial"/>
            </a:endParaRPr>
          </a:p>
          <a:p>
            <a:pPr>
              <a:lnSpc>
                <a:spcPct val="100000"/>
              </a:lnSpc>
            </a:pPr>
            <a:endParaRPr lang="en-GB" sz="1600" spc="-1" dirty="0">
              <a:latin typeface="Arial"/>
            </a:endParaRPr>
          </a:p>
          <a:p>
            <a:pPr>
              <a:lnSpc>
                <a:spcPct val="100000"/>
              </a:lnSpc>
            </a:pPr>
            <a:endParaRPr lang="en-GB" sz="1600" b="0" strike="noStrike" spc="-1" dirty="0" smtClean="0">
              <a:latin typeface="Arial"/>
            </a:endParaRPr>
          </a:p>
          <a:p>
            <a:pPr>
              <a:lnSpc>
                <a:spcPct val="100000"/>
              </a:lnSpc>
            </a:pPr>
            <a:endParaRPr lang="en-GB" sz="1600" spc="-1" dirty="0">
              <a:latin typeface="Arial"/>
            </a:endParaRPr>
          </a:p>
          <a:p>
            <a:pPr>
              <a:lnSpc>
                <a:spcPct val="100000"/>
              </a:lnSpc>
            </a:pPr>
            <a:endParaRPr lang="en-GB" sz="1600" b="0" strike="noStrike" spc="-1" dirty="0" smtClean="0">
              <a:latin typeface="Arial"/>
            </a:endParaRPr>
          </a:p>
          <a:p>
            <a:pPr>
              <a:lnSpc>
                <a:spcPct val="100000"/>
              </a:lnSpc>
            </a:pPr>
            <a:endParaRPr lang="en-GB" sz="1600" spc="-1" dirty="0">
              <a:latin typeface="Arial"/>
            </a:endParaRPr>
          </a:p>
          <a:p>
            <a:pPr>
              <a:lnSpc>
                <a:spcPct val="100000"/>
              </a:lnSpc>
            </a:pPr>
            <a:endParaRPr lang="en-GB" sz="1600" b="0" strike="noStrike" spc="-1" dirty="0" smtClean="0">
              <a:latin typeface="Arial"/>
            </a:endParaRPr>
          </a:p>
          <a:p>
            <a:pPr>
              <a:lnSpc>
                <a:spcPct val="100000"/>
              </a:lnSpc>
            </a:pPr>
            <a:endParaRPr lang="en-GB" sz="1600" spc="-1" dirty="0">
              <a:latin typeface="Arial"/>
            </a:endParaRPr>
          </a:p>
        </p:txBody>
      </p:sp>
      <p:sp>
        <p:nvSpPr>
          <p:cNvPr id="280" name="TextShape 4"/>
          <p:cNvSpPr txBox="1"/>
          <p:nvPr/>
        </p:nvSpPr>
        <p:spPr>
          <a:xfrm>
            <a:off x="10800" y="5366758"/>
            <a:ext cx="3005865" cy="263641"/>
          </a:xfrm>
          <a:prstGeom prst="rect">
            <a:avLst/>
          </a:prstGeom>
          <a:noFill/>
          <a:ln>
            <a:noFill/>
          </a:ln>
        </p:spPr>
        <p:txBody>
          <a:bodyPr lIns="90000" tIns="45000" rIns="90000" bIns="45000">
            <a:noAutofit/>
          </a:bodyPr>
          <a:lstStyle/>
          <a:p>
            <a:r>
              <a:rPr lang="fr-FR" sz="1000" b="0" strike="noStrike" spc="-1" dirty="0">
                <a:solidFill>
                  <a:srgbClr val="999999"/>
                </a:solidFill>
                <a:latin typeface="Arial"/>
              </a:rPr>
              <a:t>Source : Insee, </a:t>
            </a:r>
            <a:r>
              <a:rPr lang="fr-FR" sz="1000" b="0" strike="noStrike" spc="-1" dirty="0" smtClean="0">
                <a:solidFill>
                  <a:srgbClr val="999999"/>
                </a:solidFill>
                <a:latin typeface="Arial"/>
              </a:rPr>
              <a:t>statistiques </a:t>
            </a:r>
            <a:r>
              <a:rPr lang="fr-FR" sz="1000" b="0" strike="noStrike" spc="-1" dirty="0">
                <a:solidFill>
                  <a:srgbClr val="999999"/>
                </a:solidFill>
                <a:latin typeface="Arial"/>
              </a:rPr>
              <a:t>de l'état </a:t>
            </a:r>
            <a:r>
              <a:rPr lang="fr-FR" sz="1000" b="0" strike="noStrike" spc="-1" dirty="0" smtClean="0">
                <a:solidFill>
                  <a:srgbClr val="999999"/>
                </a:solidFill>
                <a:latin typeface="Arial"/>
              </a:rPr>
              <a:t>civil</a:t>
            </a:r>
            <a:r>
              <a:rPr lang="fr-FR" sz="1000" spc="-1" dirty="0" smtClean="0">
                <a:solidFill>
                  <a:srgbClr val="999999"/>
                </a:solidFill>
                <a:latin typeface="Arial"/>
              </a:rPr>
              <a:t>)</a:t>
            </a:r>
            <a:endParaRPr lang="en-GB" sz="1000" b="0" strike="noStrike" spc="-1" dirty="0">
              <a:latin typeface="Arial"/>
            </a:endParaRPr>
          </a:p>
        </p:txBody>
      </p:sp>
      <p:sp>
        <p:nvSpPr>
          <p:cNvPr id="5" name="Rectangle 4"/>
          <p:cNvSpPr/>
          <p:nvPr/>
        </p:nvSpPr>
        <p:spPr>
          <a:xfrm>
            <a:off x="5024928" y="1011788"/>
            <a:ext cx="5049672" cy="4893647"/>
          </a:xfrm>
          <a:prstGeom prst="rect">
            <a:avLst/>
          </a:prstGeom>
        </p:spPr>
        <p:txBody>
          <a:bodyPr wrap="square">
            <a:spAutoFit/>
          </a:bodyPr>
          <a:lstStyle/>
          <a:p>
            <a:r>
              <a:rPr lang="fr-FR" sz="1600" b="1" spc="-1" dirty="0" smtClean="0"/>
              <a:t>Référence à 2019 privilégiée sur insee.fr et dans de nombreuses publications :</a:t>
            </a:r>
          </a:p>
          <a:p>
            <a:endParaRPr lang="fr-FR" sz="1600" b="1" spc="-1" dirty="0" smtClean="0"/>
          </a:p>
          <a:p>
            <a:r>
              <a:rPr lang="fr-FR" sz="1600" spc="-1" dirty="0" smtClean="0"/>
              <a:t>L’«</a:t>
            </a:r>
            <a:r>
              <a:rPr lang="fr-FR" sz="1600" spc="-1" dirty="0"/>
              <a:t> </a:t>
            </a:r>
            <a:r>
              <a:rPr lang="fr-FR" sz="1600" spc="-1" dirty="0" smtClean="0"/>
              <a:t>excédent</a:t>
            </a:r>
            <a:r>
              <a:rPr lang="fr-FR" sz="1600" spc="-1" dirty="0"/>
              <a:t> » de décès toutes causes confondues en 2020 par rapport à </a:t>
            </a:r>
            <a:r>
              <a:rPr lang="fr-FR" sz="1600" spc="-1" dirty="0" smtClean="0"/>
              <a:t>2019 (+ 56 000): </a:t>
            </a:r>
            <a:endParaRPr lang="fr-FR" sz="1600" spc="-1" dirty="0" smtClean="0">
              <a:solidFill>
                <a:srgbClr val="2A6099"/>
              </a:solidFill>
            </a:endParaRPr>
          </a:p>
          <a:p>
            <a:r>
              <a:rPr lang="fr-FR" sz="1600" spc="-1" dirty="0" smtClean="0">
                <a:solidFill>
                  <a:srgbClr val="FF0000"/>
                </a:solidFill>
              </a:rPr>
              <a:t>En + : </a:t>
            </a:r>
          </a:p>
          <a:p>
            <a:pPr marL="285750" indent="-285750">
              <a:buFontTx/>
              <a:buChar char="-"/>
            </a:pPr>
            <a:r>
              <a:rPr lang="fr-FR" sz="1600" spc="-1" dirty="0" smtClean="0">
                <a:solidFill>
                  <a:srgbClr val="FF0000"/>
                </a:solidFill>
              </a:rPr>
              <a:t>des </a:t>
            </a:r>
            <a:r>
              <a:rPr lang="fr-FR" sz="1600" spc="-1" dirty="0">
                <a:solidFill>
                  <a:srgbClr val="FF0000"/>
                </a:solidFill>
              </a:rPr>
              <a:t>décès directement dus à la </a:t>
            </a:r>
            <a:r>
              <a:rPr lang="fr-FR" sz="1600" spc="-1" dirty="0" smtClean="0">
                <a:solidFill>
                  <a:srgbClr val="FF0000"/>
                </a:solidFill>
              </a:rPr>
              <a:t>Covid-19</a:t>
            </a:r>
          </a:p>
          <a:p>
            <a:pPr marL="285750" indent="-285750">
              <a:buFontTx/>
              <a:buChar char="-"/>
            </a:pPr>
            <a:r>
              <a:rPr lang="fr-FR" sz="1600" spc="-1" dirty="0" smtClean="0">
                <a:solidFill>
                  <a:srgbClr val="FF0000"/>
                </a:solidFill>
              </a:rPr>
              <a:t>des </a:t>
            </a:r>
            <a:r>
              <a:rPr lang="fr-FR" sz="1600" spc="-1" dirty="0">
                <a:solidFill>
                  <a:srgbClr val="FF0000"/>
                </a:solidFill>
              </a:rPr>
              <a:t>décès indirectement dus à la Covid-19 </a:t>
            </a:r>
            <a:endParaRPr lang="en-GB" sz="1600" spc="-1" dirty="0"/>
          </a:p>
          <a:p>
            <a:r>
              <a:rPr lang="fr-FR" sz="1600" spc="-1" dirty="0" smtClean="0">
                <a:solidFill>
                  <a:srgbClr val="158466"/>
                </a:solidFill>
              </a:rPr>
              <a:t>En -  : </a:t>
            </a:r>
          </a:p>
          <a:p>
            <a:pPr marL="285750" indent="-285750">
              <a:buFontTx/>
              <a:buChar char="-"/>
            </a:pPr>
            <a:r>
              <a:rPr lang="fr-FR" sz="1600" spc="-1" dirty="0" smtClean="0">
                <a:solidFill>
                  <a:srgbClr val="158466"/>
                </a:solidFill>
              </a:rPr>
              <a:t>des </a:t>
            </a:r>
            <a:r>
              <a:rPr lang="fr-FR" sz="1600" spc="-1" dirty="0">
                <a:solidFill>
                  <a:srgbClr val="158466"/>
                </a:solidFill>
              </a:rPr>
              <a:t>décès évités grâce à l’effet protecteur du confinement et des gestes </a:t>
            </a:r>
            <a:r>
              <a:rPr lang="fr-FR" sz="1600" spc="-1" dirty="0" smtClean="0">
                <a:solidFill>
                  <a:srgbClr val="158466"/>
                </a:solidFill>
              </a:rPr>
              <a:t>barrière</a:t>
            </a:r>
          </a:p>
          <a:p>
            <a:pPr marL="285750" indent="-285750">
              <a:buFontTx/>
              <a:buChar char="-"/>
            </a:pPr>
            <a:r>
              <a:rPr lang="fr-FR" sz="1600" spc="-1" dirty="0" smtClean="0">
                <a:solidFill>
                  <a:srgbClr val="158466"/>
                </a:solidFill>
              </a:rPr>
              <a:t>une </a:t>
            </a:r>
            <a:r>
              <a:rPr lang="fr-FR" sz="1600" spc="-1" dirty="0">
                <a:solidFill>
                  <a:srgbClr val="158466"/>
                </a:solidFill>
              </a:rPr>
              <a:t>grippe hivernale en janvier-février 2020 ayant très peu occasionné de surmortalité </a:t>
            </a:r>
            <a:endParaRPr lang="fr-FR" sz="1600" spc="-1" dirty="0" smtClean="0">
              <a:solidFill>
                <a:srgbClr val="158466"/>
              </a:solidFill>
            </a:endParaRPr>
          </a:p>
          <a:p>
            <a:endParaRPr lang="fr-FR" sz="1600" spc="-1" dirty="0" smtClean="0">
              <a:solidFill>
                <a:srgbClr val="158466"/>
              </a:solidFill>
            </a:endParaRPr>
          </a:p>
          <a:p>
            <a:r>
              <a:rPr lang="fr-FR" sz="900" dirty="0">
                <a:solidFill>
                  <a:schemeClr val="accent4"/>
                </a:solidFill>
              </a:rPr>
              <a:t>Le Minez S., Roux V., 2021, </a:t>
            </a:r>
            <a:r>
              <a:rPr lang="fr-FR" sz="900" dirty="0">
                <a:solidFill>
                  <a:schemeClr val="accent4"/>
                </a:solidFill>
                <a:hlinkClick r:id="rId2"/>
              </a:rPr>
              <a:t>« 2020 : une hausse des décès inédite depuis 70 ans »</a:t>
            </a:r>
            <a:r>
              <a:rPr lang="fr-FR" sz="900" dirty="0">
                <a:solidFill>
                  <a:schemeClr val="accent4"/>
                </a:solidFill>
              </a:rPr>
              <a:t>, </a:t>
            </a:r>
            <a:r>
              <a:rPr lang="fr-FR" sz="900" i="1" dirty="0">
                <a:solidFill>
                  <a:schemeClr val="accent4"/>
                </a:solidFill>
              </a:rPr>
              <a:t>Insee Première</a:t>
            </a:r>
            <a:r>
              <a:rPr lang="fr-FR" sz="900" dirty="0">
                <a:solidFill>
                  <a:schemeClr val="accent4"/>
                </a:solidFill>
              </a:rPr>
              <a:t> n° 1847, mars </a:t>
            </a:r>
            <a:r>
              <a:rPr lang="fr-FR" sz="900" dirty="0" smtClean="0">
                <a:solidFill>
                  <a:schemeClr val="accent4"/>
                </a:solidFill>
              </a:rPr>
              <a:t>2021</a:t>
            </a:r>
          </a:p>
          <a:p>
            <a:endParaRPr lang="fr-FR" sz="1600" spc="-1" dirty="0">
              <a:solidFill>
                <a:srgbClr val="158466"/>
              </a:solidFill>
            </a:endParaRPr>
          </a:p>
          <a:p>
            <a:r>
              <a:rPr lang="fr-FR" sz="1600" b="1" spc="-1" dirty="0"/>
              <a:t>Dans certaines publications, référence à la moyenne 2015-2019 (notamment régionales)</a:t>
            </a:r>
            <a:endParaRPr lang="en-GB" sz="1600" b="1" spc="-1" dirty="0"/>
          </a:p>
          <a:p>
            <a:r>
              <a:rPr lang="fr-FR" sz="1600" spc="-1" dirty="0"/>
              <a:t>	</a:t>
            </a:r>
            <a:endParaRPr lang="en-GB" sz="1600" spc="-1" dirty="0"/>
          </a:p>
        </p:txBody>
      </p:sp>
      <p:pic>
        <p:nvPicPr>
          <p:cNvPr id="6" name="Image 5"/>
          <p:cNvPicPr>
            <a:picLocks noChangeAspect="1"/>
          </p:cNvPicPr>
          <p:nvPr/>
        </p:nvPicPr>
        <p:blipFill>
          <a:blip r:embed="rId3"/>
          <a:stretch>
            <a:fillRect/>
          </a:stretch>
        </p:blipFill>
        <p:spPr>
          <a:xfrm>
            <a:off x="153823" y="1812600"/>
            <a:ext cx="4794192" cy="3217214"/>
          </a:xfrm>
          <a:prstGeom prst="rect">
            <a:avLst/>
          </a:prstGeom>
        </p:spPr>
      </p:pic>
    </p:spTree>
    <p:extLst>
      <p:ext uri="{BB962C8B-B14F-4D97-AF65-F5344CB8AC3E}">
        <p14:creationId xmlns:p14="http://schemas.microsoft.com/office/powerpoint/2010/main" val="179241646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0625" y="316194"/>
            <a:ext cx="8280000" cy="648000"/>
          </a:xfrm>
        </p:spPr>
        <p:txBody>
          <a:bodyPr/>
          <a:lstStyle/>
          <a:p>
            <a:pPr algn="r">
              <a:lnSpc>
                <a:spcPct val="100000"/>
              </a:lnSpc>
              <a:spcBef>
                <a:spcPts val="0"/>
              </a:spcBef>
            </a:pPr>
            <a:r>
              <a:rPr lang="en-GB" sz="2400" b="1" spc="-1" dirty="0" smtClean="0">
                <a:solidFill>
                  <a:srgbClr val="646363"/>
                </a:solidFill>
                <a:latin typeface="Liberation Sans Narrow"/>
              </a:rPr>
              <a:t>Une autre mesure : quel aurait été le nombre de décès en 2020 sans la Covid-19 ?</a:t>
            </a:r>
            <a:r>
              <a:rPr lang="en-GB" b="1" cap="all" spc="-1" dirty="0">
                <a:solidFill>
                  <a:srgbClr val="646363"/>
                </a:solidFill>
                <a:latin typeface="Liberation Sans Narrow"/>
              </a:rPr>
              <a:t/>
            </a:r>
            <a:br>
              <a:rPr lang="en-GB" b="1" cap="all" spc="-1" dirty="0">
                <a:solidFill>
                  <a:srgbClr val="646363"/>
                </a:solidFill>
                <a:latin typeface="Liberation Sans Narrow"/>
              </a:rPr>
            </a:br>
            <a:endParaRPr lang="fr-FR" dirty="0"/>
          </a:p>
        </p:txBody>
      </p:sp>
      <p:sp>
        <p:nvSpPr>
          <p:cNvPr id="3" name="Espace réservé du texte 2"/>
          <p:cNvSpPr>
            <a:spLocks noGrp="1"/>
          </p:cNvSpPr>
          <p:nvPr>
            <p:ph type="body"/>
          </p:nvPr>
        </p:nvSpPr>
        <p:spPr>
          <a:xfrm>
            <a:off x="364936" y="1556476"/>
            <a:ext cx="9545855" cy="4607664"/>
          </a:xfrm>
        </p:spPr>
        <p:txBody>
          <a:bodyPr>
            <a:noAutofit/>
          </a:bodyPr>
          <a:lstStyle/>
          <a:p>
            <a:pPr marL="0" indent="0">
              <a:buNone/>
            </a:pPr>
            <a:endParaRPr lang="fr-FR" sz="1200" b="1" dirty="0" smtClean="0"/>
          </a:p>
          <a:p>
            <a:pPr marL="0" indent="0">
              <a:buNone/>
            </a:pPr>
            <a:endParaRPr lang="fr-FR" sz="1200" b="1" dirty="0"/>
          </a:p>
          <a:p>
            <a:pPr marL="0" indent="0">
              <a:buNone/>
            </a:pPr>
            <a:endParaRPr lang="fr-FR" sz="1200" b="1" dirty="0" smtClean="0"/>
          </a:p>
          <a:p>
            <a:pPr marL="0" indent="0">
              <a:buNone/>
            </a:pPr>
            <a:endParaRPr lang="fr-FR" sz="1200" b="1" dirty="0"/>
          </a:p>
          <a:p>
            <a:pPr marL="0" indent="0">
              <a:buNone/>
            </a:pPr>
            <a:endParaRPr lang="fr-FR" sz="1200" b="1" dirty="0" smtClean="0"/>
          </a:p>
          <a:p>
            <a:pPr marL="0" indent="0">
              <a:buNone/>
            </a:pPr>
            <a:endParaRPr lang="fr-FR" sz="1200" b="1" dirty="0"/>
          </a:p>
          <a:p>
            <a:pPr marL="0" indent="0">
              <a:buNone/>
            </a:pPr>
            <a:endParaRPr lang="fr-FR" sz="1200" b="1" dirty="0" smtClean="0"/>
          </a:p>
          <a:p>
            <a:pPr marL="0" indent="0">
              <a:buNone/>
            </a:pPr>
            <a:r>
              <a:rPr lang="fr-FR" sz="1400" b="1" dirty="0" smtClean="0"/>
              <a:t>Deux éléments à prendre en compte : </a:t>
            </a:r>
          </a:p>
          <a:p>
            <a:pPr marL="0" indent="0">
              <a:buNone/>
            </a:pPr>
            <a:endParaRPr lang="fr-FR" sz="1400" b="1" dirty="0" smtClean="0"/>
          </a:p>
          <a:p>
            <a:pPr>
              <a:buFontTx/>
              <a:buChar char="-"/>
            </a:pPr>
            <a:r>
              <a:rPr lang="fr-FR" sz="1400" dirty="0" smtClean="0"/>
              <a:t>Le vieillissement de la population (+ 300 000 personnes environ âgées de 70 ans et plus entre les 1ers janviers 2019 et 2020)</a:t>
            </a:r>
          </a:p>
          <a:p>
            <a:pPr>
              <a:buFontTx/>
              <a:buChar char="-"/>
            </a:pPr>
            <a:endParaRPr lang="fr-FR" sz="1400" dirty="0" smtClean="0"/>
          </a:p>
          <a:p>
            <a:pPr>
              <a:buFontTx/>
              <a:buChar char="-"/>
            </a:pPr>
            <a:r>
              <a:rPr lang="fr-FR" sz="1400" dirty="0" smtClean="0"/>
              <a:t>La baisse des quotients de mortalité par sexe et âge observées de générations en générations : quelle aurait été la baisse des quotients de mortalité entre 2019 et 2020, s’il n’y avait pas eu la Covid-19 ? Hypothèse d’une baisse dans le prolongement de la tendance observée entre 2010 et 2019</a:t>
            </a:r>
          </a:p>
          <a:p>
            <a:pPr>
              <a:buFontTx/>
              <a:buChar char="-"/>
            </a:pPr>
            <a:endParaRPr lang="fr-FR" sz="1400" dirty="0"/>
          </a:p>
          <a:p>
            <a:r>
              <a:rPr lang="fr-FR" sz="1400" b="1" dirty="0" smtClean="0"/>
              <a:t>Résultats : </a:t>
            </a:r>
          </a:p>
          <a:p>
            <a:r>
              <a:rPr lang="fr-FR" sz="1400" dirty="0" smtClean="0"/>
              <a:t> </a:t>
            </a:r>
          </a:p>
          <a:p>
            <a:pPr>
              <a:buFontTx/>
              <a:buChar char="-"/>
            </a:pPr>
            <a:r>
              <a:rPr lang="fr-FR" sz="1400" dirty="0" smtClean="0"/>
              <a:t>Effet vieillissement : 	                                                   + 13 800 décès en 2020 par rapport à 2019</a:t>
            </a:r>
          </a:p>
          <a:p>
            <a:pPr>
              <a:buFontTx/>
              <a:buChar char="-"/>
            </a:pPr>
            <a:r>
              <a:rPr lang="fr-FR" sz="1400" dirty="0" smtClean="0"/>
              <a:t>Effet baisse « attendue » des quotients de mortalité </a:t>
            </a:r>
            <a:r>
              <a:rPr lang="fr-FR" sz="1400" smtClean="0"/>
              <a:t>:    </a:t>
            </a:r>
            <a:r>
              <a:rPr lang="fr-FR" sz="1400" dirty="0" smtClean="0"/>
              <a:t>-   7 000      </a:t>
            </a:r>
          </a:p>
          <a:p>
            <a:endParaRPr lang="fr-FR" sz="1400" dirty="0"/>
          </a:p>
          <a:p>
            <a:r>
              <a:rPr lang="fr-FR" sz="1400" dirty="0" smtClean="0"/>
              <a:t>  =&gt; </a:t>
            </a:r>
            <a:r>
              <a:rPr lang="fr-FR" sz="1400" b="1" dirty="0" smtClean="0"/>
              <a:t>+ 6 800 décès attendus entre 2019 et 2020</a:t>
            </a:r>
            <a:r>
              <a:rPr lang="fr-FR" sz="1400" dirty="0" smtClean="0"/>
              <a:t>, à comparer aux + 55 900 observés (+ 54 000 pour tenir compte de l’année bissextile 2020)</a:t>
            </a:r>
          </a:p>
          <a:p>
            <a:endParaRPr lang="fr-FR" sz="1400" dirty="0" smtClean="0"/>
          </a:p>
          <a:p>
            <a:r>
              <a:rPr lang="fr-FR" sz="1400" dirty="0" smtClean="0">
                <a:solidFill>
                  <a:srgbClr val="FF0000"/>
                </a:solidFill>
              </a:rPr>
              <a:t>=&gt; + 47 200 décès en plus entre 2019 et 2020 qui s’expliquent par la hausse des quotients de mortalité … effet « crise sanitaire »</a:t>
            </a:r>
            <a:endParaRPr lang="fr-FR" sz="1400" dirty="0">
              <a:solidFill>
                <a:srgbClr val="FF0000"/>
              </a:solidFill>
            </a:endParaRPr>
          </a:p>
          <a:p>
            <a:endParaRPr lang="fr-FR" sz="1400" dirty="0" smtClean="0"/>
          </a:p>
          <a:p>
            <a:endParaRPr lang="fr-FR" sz="1400" dirty="0" smtClean="0"/>
          </a:p>
          <a:p>
            <a:pPr>
              <a:buFontTx/>
              <a:buChar char="-"/>
            </a:pPr>
            <a:endParaRPr lang="fr-FR" sz="1200" dirty="0"/>
          </a:p>
          <a:p>
            <a:pPr>
              <a:buFontTx/>
              <a:buChar char="-"/>
            </a:pPr>
            <a:endParaRPr lang="fr-FR" sz="1200" dirty="0" smtClean="0"/>
          </a:p>
          <a:p>
            <a:pPr>
              <a:buFontTx/>
              <a:buChar char="-"/>
            </a:pPr>
            <a:endParaRPr lang="fr-FR" sz="1200" dirty="0"/>
          </a:p>
          <a:p>
            <a:pPr>
              <a:buFontTx/>
              <a:buChar char="-"/>
            </a:pPr>
            <a:endParaRPr lang="fr-FR" sz="1200" dirty="0" smtClean="0"/>
          </a:p>
          <a:p>
            <a:pPr>
              <a:buFontTx/>
              <a:buChar char="-"/>
            </a:pPr>
            <a:endParaRPr lang="fr-FR" sz="1200" dirty="0"/>
          </a:p>
          <a:p>
            <a:pPr>
              <a:buFontTx/>
              <a:buChar char="-"/>
            </a:pPr>
            <a:endParaRPr lang="fr-FR" sz="1200" dirty="0" smtClean="0"/>
          </a:p>
          <a:p>
            <a:pPr>
              <a:buFontTx/>
              <a:buChar char="-"/>
            </a:pPr>
            <a:endParaRPr lang="fr-FR" sz="1200" dirty="0"/>
          </a:p>
          <a:p>
            <a:pPr>
              <a:buFontTx/>
              <a:buChar char="-"/>
            </a:pPr>
            <a:endParaRPr lang="fr-FR" sz="1200" dirty="0" smtClean="0"/>
          </a:p>
          <a:p>
            <a:pPr>
              <a:buFontTx/>
              <a:buChar char="-"/>
            </a:pPr>
            <a:endParaRPr lang="fr-FR" sz="1200" dirty="0"/>
          </a:p>
          <a:p>
            <a:pPr>
              <a:buFontTx/>
              <a:buChar char="-"/>
            </a:pPr>
            <a:endParaRPr lang="fr-FR" sz="1200" dirty="0" smtClean="0"/>
          </a:p>
          <a:p>
            <a:pPr>
              <a:buFontTx/>
              <a:buChar char="-"/>
            </a:pPr>
            <a:endParaRPr lang="fr-FR" sz="1200" dirty="0"/>
          </a:p>
          <a:p>
            <a:pPr>
              <a:buFontTx/>
              <a:buChar char="-"/>
            </a:pPr>
            <a:endParaRPr lang="fr-FR" sz="1200" dirty="0" smtClean="0"/>
          </a:p>
          <a:p>
            <a:pPr>
              <a:buFontTx/>
              <a:buChar char="-"/>
            </a:pPr>
            <a:endParaRPr lang="fr-FR" sz="1200" dirty="0"/>
          </a:p>
          <a:p>
            <a:pPr>
              <a:buFontTx/>
              <a:buChar char="-"/>
            </a:pPr>
            <a:endParaRPr lang="fr-FR" sz="1200" dirty="0" smtClean="0"/>
          </a:p>
          <a:p>
            <a:pPr marL="0" indent="0">
              <a:buNone/>
            </a:pPr>
            <a:endParaRPr lang="fr-FR" sz="1200" dirty="0" smtClean="0"/>
          </a:p>
          <a:p>
            <a:pPr marL="0" indent="0">
              <a:buNone/>
            </a:pPr>
            <a:r>
              <a:rPr lang="fr-FR" sz="1200" dirty="0" smtClean="0"/>
              <a:t>						</a:t>
            </a:r>
            <a:endParaRPr lang="fr-FR" sz="1200" dirty="0"/>
          </a:p>
          <a:p>
            <a:pPr marL="0" indent="0">
              <a:buNone/>
            </a:pPr>
            <a:r>
              <a:rPr lang="fr-FR" sz="1200" dirty="0" smtClean="0"/>
              <a:t> </a:t>
            </a:r>
          </a:p>
        </p:txBody>
      </p:sp>
      <p:sp>
        <p:nvSpPr>
          <p:cNvPr id="11" name="Rectangle 10"/>
          <p:cNvSpPr/>
          <p:nvPr/>
        </p:nvSpPr>
        <p:spPr>
          <a:xfrm>
            <a:off x="105815" y="5264573"/>
            <a:ext cx="9721848" cy="369332"/>
          </a:xfrm>
          <a:prstGeom prst="rect">
            <a:avLst/>
          </a:prstGeom>
        </p:spPr>
        <p:txBody>
          <a:bodyPr wrap="square">
            <a:spAutoFit/>
          </a:bodyPr>
          <a:lstStyle/>
          <a:p>
            <a:r>
              <a:rPr lang="fr-FR" sz="900" dirty="0" smtClean="0">
                <a:solidFill>
                  <a:srgbClr val="7030A0"/>
                </a:solidFill>
              </a:rPr>
              <a:t>Blanpain N. , </a:t>
            </a:r>
            <a:r>
              <a:rPr lang="fr-FR" sz="900" dirty="0">
                <a:solidFill>
                  <a:srgbClr val="7030A0"/>
                </a:solidFill>
                <a:hlinkClick r:id="rId2"/>
              </a:rPr>
              <a:t>« Combien y aurait-il eu de décès en France sans l’épidémie de Covid-19 ? »,</a:t>
            </a:r>
            <a:r>
              <a:rPr lang="fr-FR" sz="900" dirty="0">
                <a:solidFill>
                  <a:srgbClr val="7030A0"/>
                </a:solidFill>
              </a:rPr>
              <a:t> </a:t>
            </a:r>
            <a:r>
              <a:rPr lang="fr-FR" sz="900" i="1" dirty="0" smtClean="0">
                <a:solidFill>
                  <a:srgbClr val="7030A0"/>
                </a:solidFill>
              </a:rPr>
              <a:t>Blog </a:t>
            </a:r>
            <a:r>
              <a:rPr lang="fr-FR" sz="900" i="1" dirty="0">
                <a:solidFill>
                  <a:srgbClr val="7030A0"/>
                </a:solidFill>
              </a:rPr>
              <a:t>Insee</a:t>
            </a:r>
            <a:r>
              <a:rPr lang="fr-FR" sz="900" dirty="0">
                <a:solidFill>
                  <a:srgbClr val="7030A0"/>
                </a:solidFill>
              </a:rPr>
              <a:t>, </a:t>
            </a:r>
            <a:r>
              <a:rPr lang="fr-FR" sz="900" dirty="0" smtClean="0">
                <a:solidFill>
                  <a:srgbClr val="7030A0"/>
                </a:solidFill>
              </a:rPr>
              <a:t>juillet 2021.</a:t>
            </a:r>
          </a:p>
          <a:p>
            <a:r>
              <a:rPr lang="fr-FR" sz="900" dirty="0">
                <a:solidFill>
                  <a:srgbClr val="7030A0"/>
                </a:solidFill>
              </a:rPr>
              <a:t>Papon S., Beaumel C., </a:t>
            </a:r>
            <a:r>
              <a:rPr lang="fr-FR" sz="900" dirty="0">
                <a:solidFill>
                  <a:srgbClr val="7030A0"/>
                </a:solidFill>
                <a:hlinkClick r:id="rId3"/>
              </a:rPr>
              <a:t>« Avec la pandémie de Covid-19, nette baisse de l’espérance de vie et chute du nombre de mariages »</a:t>
            </a:r>
            <a:r>
              <a:rPr lang="fr-FR" sz="900" dirty="0">
                <a:solidFill>
                  <a:srgbClr val="7030A0"/>
                </a:solidFill>
              </a:rPr>
              <a:t>, Insee Première n°1846, mars 2021</a:t>
            </a:r>
          </a:p>
        </p:txBody>
      </p:sp>
    </p:spTree>
    <p:extLst>
      <p:ext uri="{BB962C8B-B14F-4D97-AF65-F5344CB8AC3E}">
        <p14:creationId xmlns:p14="http://schemas.microsoft.com/office/powerpoint/2010/main" val="224575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r"/>
            <a:r>
              <a:rPr lang="fr-FR" sz="2400" b="1" spc="-1" dirty="0" smtClean="0">
                <a:solidFill>
                  <a:srgbClr val="646363"/>
                </a:solidFill>
                <a:latin typeface="Liberation Sans Narrow"/>
              </a:rPr>
              <a:t>Bilan 2020 …et </a:t>
            </a:r>
            <a:r>
              <a:rPr lang="fr-FR" sz="2400" b="1" spc="-1" dirty="0">
                <a:solidFill>
                  <a:srgbClr val="646363"/>
                </a:solidFill>
                <a:latin typeface="Liberation Sans Narrow"/>
              </a:rPr>
              <a:t>2021 ? </a:t>
            </a:r>
          </a:p>
        </p:txBody>
      </p:sp>
      <p:pic>
        <p:nvPicPr>
          <p:cNvPr id="7" name="Image 6"/>
          <p:cNvPicPr>
            <a:picLocks noChangeAspect="1"/>
          </p:cNvPicPr>
          <p:nvPr/>
        </p:nvPicPr>
        <p:blipFill>
          <a:blip r:embed="rId2"/>
          <a:stretch>
            <a:fillRect/>
          </a:stretch>
        </p:blipFill>
        <p:spPr>
          <a:xfrm>
            <a:off x="5585288" y="919688"/>
            <a:ext cx="4495337" cy="3016664"/>
          </a:xfrm>
          <a:prstGeom prst="rect">
            <a:avLst/>
          </a:prstGeom>
        </p:spPr>
      </p:pic>
      <p:pic>
        <p:nvPicPr>
          <p:cNvPr id="2" name="Image 1"/>
          <p:cNvPicPr>
            <a:picLocks noChangeAspect="1"/>
          </p:cNvPicPr>
          <p:nvPr/>
        </p:nvPicPr>
        <p:blipFill>
          <a:blip r:embed="rId3"/>
          <a:stretch>
            <a:fillRect/>
          </a:stretch>
        </p:blipFill>
        <p:spPr>
          <a:xfrm>
            <a:off x="0" y="1637787"/>
            <a:ext cx="4854012" cy="3725967"/>
          </a:xfrm>
          <a:prstGeom prst="rect">
            <a:avLst/>
          </a:prstGeom>
        </p:spPr>
      </p:pic>
      <p:sp>
        <p:nvSpPr>
          <p:cNvPr id="4" name="ZoneTexte 3"/>
          <p:cNvSpPr txBox="1"/>
          <p:nvPr/>
        </p:nvSpPr>
        <p:spPr>
          <a:xfrm>
            <a:off x="175484" y="998304"/>
            <a:ext cx="4967616" cy="738664"/>
          </a:xfrm>
          <a:prstGeom prst="rect">
            <a:avLst/>
          </a:prstGeom>
          <a:noFill/>
        </p:spPr>
        <p:txBody>
          <a:bodyPr wrap="square" rtlCol="0">
            <a:spAutoFit/>
          </a:bodyPr>
          <a:lstStyle/>
          <a:p>
            <a:r>
              <a:rPr lang="fr-FR" dirty="0" smtClean="0"/>
              <a:t>2020 : sur la période 1</a:t>
            </a:r>
            <a:r>
              <a:rPr lang="fr-FR" baseline="30000" dirty="0" smtClean="0"/>
              <a:t>er</a:t>
            </a:r>
            <a:r>
              <a:rPr lang="fr-FR" dirty="0" smtClean="0"/>
              <a:t> mars – 31 décembre </a:t>
            </a:r>
          </a:p>
          <a:p>
            <a:r>
              <a:rPr lang="fr-FR" sz="1200" dirty="0" smtClean="0"/>
              <a:t> + 63 300 décès par rapport à 2019, </a:t>
            </a:r>
          </a:p>
          <a:p>
            <a:r>
              <a:rPr lang="fr-FR" sz="1200" dirty="0" smtClean="0"/>
              <a:t> + 56 000 dus à  la crise sanitaire     </a:t>
            </a:r>
            <a:endParaRPr lang="fr-FR" sz="1200" dirty="0"/>
          </a:p>
        </p:txBody>
      </p:sp>
      <p:sp>
        <p:nvSpPr>
          <p:cNvPr id="8" name="ZoneTexte 7"/>
          <p:cNvSpPr txBox="1"/>
          <p:nvPr/>
        </p:nvSpPr>
        <p:spPr>
          <a:xfrm>
            <a:off x="6745572" y="3936352"/>
            <a:ext cx="3777241" cy="1477328"/>
          </a:xfrm>
          <a:prstGeom prst="rect">
            <a:avLst/>
          </a:prstGeom>
          <a:noFill/>
        </p:spPr>
        <p:txBody>
          <a:bodyPr wrap="square" rtlCol="0">
            <a:spAutoFit/>
          </a:bodyPr>
          <a:lstStyle/>
          <a:p>
            <a:r>
              <a:rPr lang="fr-FR" dirty="0" smtClean="0"/>
              <a:t>Du 1</a:t>
            </a:r>
            <a:r>
              <a:rPr lang="fr-FR" baseline="30000" dirty="0" smtClean="0"/>
              <a:t>er</a:t>
            </a:r>
            <a:r>
              <a:rPr lang="fr-FR" dirty="0" smtClean="0"/>
              <a:t> janvier au 31 août 2021 : </a:t>
            </a:r>
          </a:p>
          <a:p>
            <a:r>
              <a:rPr lang="fr-FR" sz="1200" dirty="0" smtClean="0"/>
              <a:t>+ 29 000 décès par rapport à 2019</a:t>
            </a:r>
          </a:p>
          <a:p>
            <a:endParaRPr lang="fr-FR" dirty="0"/>
          </a:p>
          <a:p>
            <a:r>
              <a:rPr lang="fr-FR" dirty="0" smtClean="0"/>
              <a:t>Du 1</a:t>
            </a:r>
            <a:r>
              <a:rPr lang="fr-FR" baseline="30000" dirty="0" smtClean="0"/>
              <a:t>er</a:t>
            </a:r>
            <a:r>
              <a:rPr lang="fr-FR" dirty="0" smtClean="0"/>
              <a:t> janvier au 31 mai 2021 : </a:t>
            </a:r>
          </a:p>
          <a:p>
            <a:r>
              <a:rPr lang="fr-FR" sz="1200" dirty="0" smtClean="0"/>
              <a:t>+ 23 600 décès</a:t>
            </a:r>
          </a:p>
          <a:p>
            <a:r>
              <a:rPr lang="fr-FR" sz="1200" dirty="0" smtClean="0"/>
              <a:t>+ 18 200 dus à la crise sanitaire</a:t>
            </a:r>
            <a:endParaRPr lang="fr-FR" sz="1200" dirty="0"/>
          </a:p>
        </p:txBody>
      </p:sp>
      <p:sp>
        <p:nvSpPr>
          <p:cNvPr id="11" name="ZoneTexte 10"/>
          <p:cNvSpPr txBox="1"/>
          <p:nvPr/>
        </p:nvSpPr>
        <p:spPr>
          <a:xfrm>
            <a:off x="-6913" y="4910247"/>
            <a:ext cx="4967616" cy="553998"/>
          </a:xfrm>
          <a:prstGeom prst="rect">
            <a:avLst/>
          </a:prstGeom>
          <a:noFill/>
        </p:spPr>
        <p:txBody>
          <a:bodyPr wrap="square" rtlCol="0">
            <a:spAutoFit/>
          </a:bodyPr>
          <a:lstStyle/>
          <a:p>
            <a:r>
              <a:rPr lang="fr-FR" sz="1000" dirty="0" smtClean="0"/>
              <a:t>Pour mémoire : 2020 : sur la période 1</a:t>
            </a:r>
            <a:r>
              <a:rPr lang="fr-FR" sz="1000" baseline="30000" dirty="0" smtClean="0"/>
              <a:t>er</a:t>
            </a:r>
            <a:r>
              <a:rPr lang="fr-FR" sz="1000" dirty="0" smtClean="0"/>
              <a:t> janvier – 31 décembre </a:t>
            </a:r>
          </a:p>
          <a:p>
            <a:r>
              <a:rPr lang="fr-FR" sz="1000" dirty="0" smtClean="0"/>
              <a:t> + 54 000 décès par rapport à 2019, </a:t>
            </a:r>
          </a:p>
          <a:p>
            <a:r>
              <a:rPr lang="fr-FR" sz="1000" dirty="0" smtClean="0"/>
              <a:t> + 47 100 dus à  la crise sanitaire     </a:t>
            </a:r>
            <a:endParaRPr lang="fr-FR" sz="1000" dirty="0"/>
          </a:p>
        </p:txBody>
      </p:sp>
      <p:sp>
        <p:nvSpPr>
          <p:cNvPr id="13" name="Rectangle 12"/>
          <p:cNvSpPr/>
          <p:nvPr/>
        </p:nvSpPr>
        <p:spPr>
          <a:xfrm>
            <a:off x="-6913" y="5464245"/>
            <a:ext cx="6040243" cy="230832"/>
          </a:xfrm>
          <a:prstGeom prst="rect">
            <a:avLst/>
          </a:prstGeom>
        </p:spPr>
        <p:txBody>
          <a:bodyPr wrap="square">
            <a:spAutoFit/>
          </a:bodyPr>
          <a:lstStyle/>
          <a:p>
            <a:r>
              <a:rPr lang="fr-FR" sz="900" dirty="0" smtClean="0">
                <a:solidFill>
                  <a:srgbClr val="7030A0"/>
                </a:solidFill>
              </a:rPr>
              <a:t>Blanpain N. , </a:t>
            </a:r>
            <a:r>
              <a:rPr lang="fr-FR" sz="900" dirty="0">
                <a:solidFill>
                  <a:srgbClr val="7030A0"/>
                </a:solidFill>
                <a:hlinkClick r:id="rId4"/>
              </a:rPr>
              <a:t>« Combien y aurait-il eu de décès en France sans l’épidémie de Covid-19 ? »,</a:t>
            </a:r>
            <a:r>
              <a:rPr lang="fr-FR" sz="900" dirty="0">
                <a:solidFill>
                  <a:srgbClr val="7030A0"/>
                </a:solidFill>
              </a:rPr>
              <a:t> </a:t>
            </a:r>
            <a:r>
              <a:rPr lang="fr-FR" sz="900" i="1" dirty="0" smtClean="0">
                <a:solidFill>
                  <a:srgbClr val="7030A0"/>
                </a:solidFill>
              </a:rPr>
              <a:t>Blog </a:t>
            </a:r>
            <a:r>
              <a:rPr lang="fr-FR" sz="900" i="1" dirty="0">
                <a:solidFill>
                  <a:srgbClr val="7030A0"/>
                </a:solidFill>
              </a:rPr>
              <a:t>Insee</a:t>
            </a:r>
            <a:r>
              <a:rPr lang="fr-FR" sz="900" dirty="0">
                <a:solidFill>
                  <a:srgbClr val="7030A0"/>
                </a:solidFill>
              </a:rPr>
              <a:t>, </a:t>
            </a:r>
            <a:r>
              <a:rPr lang="fr-FR" sz="900" dirty="0" smtClean="0">
                <a:solidFill>
                  <a:srgbClr val="7030A0"/>
                </a:solidFill>
              </a:rPr>
              <a:t>juillet 2021.</a:t>
            </a:r>
          </a:p>
        </p:txBody>
      </p:sp>
    </p:spTree>
    <p:extLst>
      <p:ext uri="{BB962C8B-B14F-4D97-AF65-F5344CB8AC3E}">
        <p14:creationId xmlns:p14="http://schemas.microsoft.com/office/powerpoint/2010/main" val="341820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1404000" y="2376000"/>
            <a:ext cx="1404000" cy="140400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r>
              <a:rPr lang="en-GB" sz="7500" b="1" strike="noStrike" spc="-1">
                <a:solidFill>
                  <a:srgbClr val="0F417A"/>
                </a:solidFill>
                <a:latin typeface="Liberation Sans Narrow"/>
              </a:rPr>
              <a:t>02</a:t>
            </a:r>
          </a:p>
        </p:txBody>
      </p:sp>
      <p:sp>
        <p:nvSpPr>
          <p:cNvPr id="309" name="TextShape 2"/>
          <p:cNvSpPr txBox="1"/>
          <p:nvPr/>
        </p:nvSpPr>
        <p:spPr>
          <a:xfrm>
            <a:off x="3032400" y="3257834"/>
            <a:ext cx="5400000" cy="900000"/>
          </a:xfrm>
          <a:prstGeom prst="rect">
            <a:avLst/>
          </a:prstGeom>
          <a:noFill/>
          <a:ln>
            <a:noFill/>
          </a:ln>
        </p:spPr>
        <p:txBody>
          <a:bodyPr lIns="0" tIns="0" rIns="0" bIns="0" anchor="b">
            <a:noAutofit/>
          </a:bodyPr>
          <a:lstStyle/>
          <a:p>
            <a:endParaRPr lang="fr-FR" sz="2600" b="1" cap="small" spc="-1" dirty="0" smtClean="0">
              <a:solidFill>
                <a:srgbClr val="0F417A"/>
              </a:solidFill>
              <a:latin typeface="Liberation Sans Narrow"/>
            </a:endParaRPr>
          </a:p>
          <a:p>
            <a:r>
              <a:rPr lang="fr-FR" sz="2600" b="1" strike="noStrike" cap="small" spc="-1" dirty="0" smtClean="0">
                <a:solidFill>
                  <a:srgbClr val="0F417A"/>
                </a:solidFill>
                <a:latin typeface="Liberation Sans Narrow"/>
              </a:rPr>
              <a:t>excédents bruts</a:t>
            </a:r>
            <a:endParaRPr lang="en-GB" sz="2600" b="1" strike="noStrike" cap="small" spc="-1" dirty="0">
              <a:solidFill>
                <a:srgbClr val="0F417A"/>
              </a:solidFill>
              <a:latin typeface="Liberation Sans Narrow"/>
            </a:endParaRPr>
          </a:p>
        </p:txBody>
      </p:sp>
      <p:sp>
        <p:nvSpPr>
          <p:cNvPr id="4" name="TextShape 2"/>
          <p:cNvSpPr txBox="1"/>
          <p:nvPr/>
        </p:nvSpPr>
        <p:spPr>
          <a:xfrm>
            <a:off x="3032400" y="2628000"/>
            <a:ext cx="5400000" cy="900000"/>
          </a:xfrm>
          <a:prstGeom prst="rect">
            <a:avLst/>
          </a:prstGeom>
          <a:noFill/>
          <a:ln>
            <a:noFill/>
          </a:ln>
        </p:spPr>
        <p:txBody>
          <a:bodyPr lIns="0" tIns="0" rIns="0" bIns="0" anchor="b">
            <a:noAutofit/>
          </a:bodyPr>
          <a:lstStyle/>
          <a:p>
            <a:r>
              <a:rPr lang="fr-FR" sz="2600" b="1" cap="all" spc="-1" dirty="0" smtClean="0">
                <a:solidFill>
                  <a:srgbClr val="0F417A"/>
                </a:solidFill>
                <a:latin typeface="Liberation Sans Narrow"/>
              </a:rPr>
              <a:t>La surmortalité selon les régions</a:t>
            </a:r>
            <a:r>
              <a:rPr lang="fr-FR" sz="2600" b="1" cap="all" spc="-1" dirty="0">
                <a:solidFill>
                  <a:srgbClr val="0F417A"/>
                </a:solidFill>
                <a:latin typeface="Liberation Sans Narrow"/>
              </a:rPr>
              <a:t>… </a:t>
            </a:r>
            <a:endParaRPr lang="fr-FR" sz="2600" b="1" cap="small" spc="-1" dirty="0">
              <a:solidFill>
                <a:srgbClr val="0F417A"/>
              </a:solidFill>
              <a:latin typeface="Liberation Sans Narrow"/>
            </a:endParaRPr>
          </a:p>
          <a:p>
            <a:endParaRPr lang="en-GB" sz="2600" b="1" strike="noStrike" cap="all" spc="-1" dirty="0">
              <a:solidFill>
                <a:srgbClr val="0F417A"/>
              </a:solidFill>
              <a:latin typeface="Liberation Sans Narrow"/>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sz="2400" b="1" spc="-1" dirty="0">
                <a:solidFill>
                  <a:srgbClr val="646363"/>
                </a:solidFill>
                <a:latin typeface="Liberation Sans Narrow"/>
              </a:rPr>
              <a:t>En 2020, l’Est de la France le plus </a:t>
            </a:r>
            <a:r>
              <a:rPr lang="fr-FR" sz="2400" b="1" spc="-1" dirty="0" smtClean="0">
                <a:solidFill>
                  <a:srgbClr val="646363"/>
                </a:solidFill>
                <a:latin typeface="Liberation Sans Narrow"/>
              </a:rPr>
              <a:t>affecté</a:t>
            </a:r>
            <a:br>
              <a:rPr lang="fr-FR" sz="2400" b="1" spc="-1" dirty="0" smtClean="0">
                <a:solidFill>
                  <a:srgbClr val="646363"/>
                </a:solidFill>
                <a:latin typeface="Liberation Sans Narrow"/>
              </a:rPr>
            </a:br>
            <a:r>
              <a:rPr lang="fr-FR" sz="2400" b="1" spc="-1" dirty="0" smtClean="0">
                <a:solidFill>
                  <a:srgbClr val="646363"/>
                </a:solidFill>
                <a:latin typeface="Liberation Sans Narrow"/>
              </a:rPr>
              <a:t>(année entière, mars-avril, septembre-décembre)</a:t>
            </a:r>
            <a:endParaRPr lang="fr-FR" sz="2400" b="1" spc="-1" dirty="0">
              <a:solidFill>
                <a:srgbClr val="646363"/>
              </a:solidFill>
              <a:latin typeface="Liberation Sans Narrow"/>
            </a:endParaRPr>
          </a:p>
        </p:txBody>
      </p:sp>
      <p:pic>
        <p:nvPicPr>
          <p:cNvPr id="4" name="Image 3"/>
          <p:cNvPicPr>
            <a:picLocks noChangeAspect="1"/>
          </p:cNvPicPr>
          <p:nvPr/>
        </p:nvPicPr>
        <p:blipFill>
          <a:blip r:embed="rId2"/>
          <a:stretch>
            <a:fillRect/>
          </a:stretch>
        </p:blipFill>
        <p:spPr>
          <a:xfrm>
            <a:off x="0" y="907142"/>
            <a:ext cx="2898656" cy="2833469"/>
          </a:xfrm>
          <a:prstGeom prst="rect">
            <a:avLst/>
          </a:prstGeom>
        </p:spPr>
      </p:pic>
      <p:pic>
        <p:nvPicPr>
          <p:cNvPr id="5" name="Image 4"/>
          <p:cNvPicPr>
            <a:picLocks noChangeAspect="1"/>
          </p:cNvPicPr>
          <p:nvPr/>
        </p:nvPicPr>
        <p:blipFill>
          <a:blip r:embed="rId3"/>
          <a:stretch>
            <a:fillRect/>
          </a:stretch>
        </p:blipFill>
        <p:spPr>
          <a:xfrm>
            <a:off x="3194631" y="1025496"/>
            <a:ext cx="3354459" cy="3364717"/>
          </a:xfrm>
          <a:prstGeom prst="rect">
            <a:avLst/>
          </a:prstGeom>
        </p:spPr>
      </p:pic>
      <p:pic>
        <p:nvPicPr>
          <p:cNvPr id="6" name="Image 5"/>
          <p:cNvPicPr>
            <a:picLocks noChangeAspect="1"/>
          </p:cNvPicPr>
          <p:nvPr/>
        </p:nvPicPr>
        <p:blipFill>
          <a:blip r:embed="rId4"/>
          <a:stretch>
            <a:fillRect/>
          </a:stretch>
        </p:blipFill>
        <p:spPr>
          <a:xfrm>
            <a:off x="6588878" y="1025493"/>
            <a:ext cx="3601970" cy="3564542"/>
          </a:xfrm>
          <a:prstGeom prst="rect">
            <a:avLst/>
          </a:prstGeom>
        </p:spPr>
      </p:pic>
      <p:sp>
        <p:nvSpPr>
          <p:cNvPr id="3" name="Rectangle 2"/>
          <p:cNvSpPr/>
          <p:nvPr/>
        </p:nvSpPr>
        <p:spPr>
          <a:xfrm>
            <a:off x="213179" y="5257480"/>
            <a:ext cx="7145564" cy="230832"/>
          </a:xfrm>
          <a:prstGeom prst="rect">
            <a:avLst/>
          </a:prstGeom>
        </p:spPr>
        <p:txBody>
          <a:bodyPr wrap="square">
            <a:spAutoFit/>
          </a:bodyPr>
          <a:lstStyle/>
          <a:p>
            <a:r>
              <a:rPr lang="fr-FR" sz="900" dirty="0">
                <a:solidFill>
                  <a:schemeClr val="accent4"/>
                </a:solidFill>
              </a:rPr>
              <a:t>Le Minez S., Roux V., 2021, </a:t>
            </a:r>
            <a:r>
              <a:rPr lang="fr-FR" sz="900" dirty="0">
                <a:solidFill>
                  <a:schemeClr val="accent4"/>
                </a:solidFill>
                <a:hlinkClick r:id="rId5"/>
              </a:rPr>
              <a:t>« 2020 : une hausse des décès inédite depuis 70 ans »</a:t>
            </a:r>
            <a:r>
              <a:rPr lang="fr-FR" sz="900" dirty="0">
                <a:solidFill>
                  <a:schemeClr val="accent4"/>
                </a:solidFill>
              </a:rPr>
              <a:t>, </a:t>
            </a:r>
            <a:r>
              <a:rPr lang="fr-FR" sz="900" i="1" dirty="0">
                <a:solidFill>
                  <a:schemeClr val="accent4"/>
                </a:solidFill>
              </a:rPr>
              <a:t>Insee Première</a:t>
            </a:r>
            <a:r>
              <a:rPr lang="fr-FR" sz="900" dirty="0">
                <a:solidFill>
                  <a:schemeClr val="accent4"/>
                </a:solidFill>
              </a:rPr>
              <a:t> n° 1847, mars 2021</a:t>
            </a:r>
          </a:p>
        </p:txBody>
      </p:sp>
    </p:spTree>
    <p:extLst>
      <p:ext uri="{BB962C8B-B14F-4D97-AF65-F5344CB8AC3E}">
        <p14:creationId xmlns:p14="http://schemas.microsoft.com/office/powerpoint/2010/main" val="1855377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1919</TotalTime>
  <Words>1066</Words>
  <Application>Microsoft Office PowerPoint</Application>
  <PresentationFormat>Personnalisé</PresentationFormat>
  <Paragraphs>132</Paragraphs>
  <Slides>14</Slides>
  <Notes>0</Notes>
  <HiddenSlides>0</HiddenSlides>
  <MMClips>0</MMClips>
  <ScaleCrop>false</ScaleCrop>
  <HeadingPairs>
    <vt:vector size="6" baseType="variant">
      <vt:variant>
        <vt:lpstr>Polices utilisées</vt:lpstr>
      </vt:variant>
      <vt:variant>
        <vt:i4>10</vt:i4>
      </vt:variant>
      <vt:variant>
        <vt:lpstr>Thème</vt:lpstr>
      </vt:variant>
      <vt:variant>
        <vt:i4>5</vt:i4>
      </vt:variant>
      <vt:variant>
        <vt:lpstr>Titres des diapositives</vt:lpstr>
      </vt:variant>
      <vt:variant>
        <vt:i4>14</vt:i4>
      </vt:variant>
    </vt:vector>
  </HeadingPairs>
  <TitlesOfParts>
    <vt:vector size="29" baseType="lpstr">
      <vt:lpstr>SimSun</vt:lpstr>
      <vt:lpstr>Arial</vt:lpstr>
      <vt:lpstr>Arial Narrow</vt:lpstr>
      <vt:lpstr>Calibri</vt:lpstr>
      <vt:lpstr>DejaVu Sans</vt:lpstr>
      <vt:lpstr>Liberation Sans Narrow</vt:lpstr>
      <vt:lpstr>Noto Sans CJK SC</vt:lpstr>
      <vt:lpstr>Symbol</vt:lpstr>
      <vt:lpstr>Times New Roman</vt:lpstr>
      <vt:lpstr>Wingdings</vt:lpstr>
      <vt:lpstr>Office Theme</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Une autre mesure : quel aurait été le nombre de décès en 2020 sans la Covid-19 ? </vt:lpstr>
      <vt:lpstr>Bilan 2020 …et 2021 ? </vt:lpstr>
      <vt:lpstr>Présentation PowerPoint</vt:lpstr>
      <vt:lpstr>En 2020, l’Est de la France le plus affecté (année entière, mars-avril, septembre-décembre)</vt:lpstr>
      <vt:lpstr>Dés études régionales plus détaillées disponibles (évolution entre le 2 mars et le 10 mai 2020 par rapport à la moyenne des 5 dernières années) </vt:lpstr>
      <vt:lpstr>En 2021 : périodes janvier-mai et juin-septembre</vt:lpstr>
      <vt:lpstr>En 2020, un excédent marqué à partir de 70 ans</vt:lpstr>
      <vt:lpstr>Sur les 9 1ers mois de l’année 2021, l’excédent de décès des 85 ans et plus est moindre que celui des 65-84 ans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 Minez Sylvie</dc:creator>
  <cp:lastModifiedBy>WIGDOROWICZ Karine</cp:lastModifiedBy>
  <cp:revision>61</cp:revision>
  <cp:lastPrinted>2021-10-14T14:06:47Z</cp:lastPrinted>
  <dcterms:modified xsi:type="dcterms:W3CDTF">2021-12-14T09:47:07Z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2020-11-27T14:17:03Z</dcterms:created>
  <dc:creator>Sylvie Le Minez</dc:creator>
  <dc:description/>
  <dc:language>fr-FR</dc:language>
  <cp:lastModifiedBy>Sylvie Le Minez</cp:lastModifiedBy>
  <cp:lastPrinted>2020-12-01T19:33:43Z</cp:lastPrinted>
  <dcterms:modified xsi:type="dcterms:W3CDTF">2021-02-03T12:24:07Z</dcterms:modified>
  <cp:revision>100</cp:revision>
  <dc:subject/>
  <dc:title/>
</cp:coreProperties>
</file>